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61" r:id="rId2"/>
  </p:sldMasterIdLst>
  <p:notesMasterIdLst>
    <p:notesMasterId r:id="rId30"/>
  </p:notesMasterIdLst>
  <p:sldIdLst>
    <p:sldId id="256" r:id="rId3"/>
    <p:sldId id="265" r:id="rId4"/>
    <p:sldId id="286" r:id="rId5"/>
    <p:sldId id="285" r:id="rId6"/>
    <p:sldId id="284" r:id="rId7"/>
    <p:sldId id="283" r:id="rId8"/>
    <p:sldId id="282" r:id="rId9"/>
    <p:sldId id="295" r:id="rId10"/>
    <p:sldId id="290" r:id="rId11"/>
    <p:sldId id="289" r:id="rId12"/>
    <p:sldId id="292" r:id="rId13"/>
    <p:sldId id="293" r:id="rId14"/>
    <p:sldId id="288" r:id="rId15"/>
    <p:sldId id="302" r:id="rId16"/>
    <p:sldId id="304" r:id="rId17"/>
    <p:sldId id="317" r:id="rId18"/>
    <p:sldId id="318" r:id="rId19"/>
    <p:sldId id="319" r:id="rId20"/>
    <p:sldId id="320" r:id="rId21"/>
    <p:sldId id="303" r:id="rId22"/>
    <p:sldId id="305" r:id="rId23"/>
    <p:sldId id="306" r:id="rId24"/>
    <p:sldId id="307" r:id="rId25"/>
    <p:sldId id="308" r:id="rId26"/>
    <p:sldId id="309" r:id="rId27"/>
    <p:sldId id="300" r:id="rId28"/>
    <p:sldId id="263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4C450057-F124-46D9-A41F-9201611D7200}">
          <p14:sldIdLst>
            <p14:sldId id="256"/>
          </p14:sldIdLst>
        </p14:section>
        <p14:section name="Aula" id="{72DD3DAE-975E-400D-B95E-43C6D22F8B83}">
          <p14:sldIdLst>
            <p14:sldId id="265"/>
            <p14:sldId id="286"/>
            <p14:sldId id="285"/>
            <p14:sldId id="284"/>
            <p14:sldId id="283"/>
            <p14:sldId id="282"/>
          </p14:sldIdLst>
        </p14:section>
        <p14:section name="Bootstrap" id="{65357AF2-B705-EB4B-8E33-19EB96DA3A08}">
          <p14:sldIdLst>
            <p14:sldId id="295"/>
            <p14:sldId id="290"/>
            <p14:sldId id="289"/>
            <p14:sldId id="292"/>
            <p14:sldId id="293"/>
            <p14:sldId id="288"/>
          </p14:sldIdLst>
        </p14:section>
        <p14:section name="Exemplos" id="{1735416A-C4B3-CB43-98B9-2AA8958CAD6C}">
          <p14:sldIdLst>
            <p14:sldId id="302"/>
          </p14:sldIdLst>
        </p14:section>
        <p14:section name="Design" id="{F8EFE3AA-FAEE-BD42-ABB4-C3940ECBA02F}">
          <p14:sldIdLst>
            <p14:sldId id="304"/>
            <p14:sldId id="317"/>
            <p14:sldId id="318"/>
            <p14:sldId id="319"/>
            <p14:sldId id="320"/>
            <p14:sldId id="303"/>
            <p14:sldId id="305"/>
            <p14:sldId id="306"/>
            <p14:sldId id="307"/>
            <p14:sldId id="308"/>
            <p14:sldId id="309"/>
          </p14:sldIdLst>
        </p14:section>
        <p14:section name="Exercício" id="{A57DF6AE-2F25-FD4A-9D2C-A83E7DE77FAF}">
          <p14:sldIdLst>
            <p14:sldId id="300"/>
          </p14:sldIdLst>
        </p14:section>
        <p14:section name="Feedback" id="{B0339E8D-911D-4708-AD4F-D9A67827C45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EB5BA6-9BE1-7830-DE4F-6CAB61247348}" v="86" dt="2024-11-01T19:28:54.2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13"/>
  </p:normalViewPr>
  <p:slideViewPr>
    <p:cSldViewPr snapToGrid="0">
      <p:cViewPr varScale="1">
        <p:scale>
          <a:sx n="92" d="100"/>
          <a:sy n="92" d="100"/>
        </p:scale>
        <p:origin x="9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DÃO ELOY JUNIOR" userId="S::francisco.eloy@fatec.sp.gov.br::ec5ac4ec-68f4-48bb-a4f1-9d67ae6bac78" providerId="AD" clId="Web-{547EEA05-118D-8D84-9413-9FAF66E9E809}"/>
    <pc:docChg chg="modSld">
      <pc:chgData name="FRANCISCO ADÃO ELOY JUNIOR" userId="S::francisco.eloy@fatec.sp.gov.br::ec5ac4ec-68f4-48bb-a4f1-9d67ae6bac78" providerId="AD" clId="Web-{547EEA05-118D-8D84-9413-9FAF66E9E809}" dt="2024-10-11T14:59:20.531" v="54"/>
      <pc:docMkLst>
        <pc:docMk/>
      </pc:docMkLst>
      <pc:sldChg chg="addSp delSp modSp">
        <pc:chgData name="FRANCISCO ADÃO ELOY JUNIOR" userId="S::francisco.eloy@fatec.sp.gov.br::ec5ac4ec-68f4-48bb-a4f1-9d67ae6bac78" providerId="AD" clId="Web-{547EEA05-118D-8D84-9413-9FAF66E9E809}" dt="2024-10-11T14:59:20.531" v="54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547EEA05-118D-8D84-9413-9FAF66E9E809}" dt="2024-10-11T14:55:20.132" v="12" actId="20577"/>
          <ac:spMkLst>
            <pc:docMk/>
            <pc:sldMk cId="2517451448" sldId="537"/>
            <ac:spMk id="4" creationId="{7ACB13E9-7920-6593-A77C-D485147EAE77}"/>
          </ac:spMkLst>
        </pc:spChg>
        <pc:spChg chg="mod">
          <ac:chgData name="FRANCISCO ADÃO ELOY JUNIOR" userId="S::francisco.eloy@fatec.sp.gov.br::ec5ac4ec-68f4-48bb-a4f1-9d67ae6bac78" providerId="AD" clId="Web-{547EEA05-118D-8D84-9413-9FAF66E9E809}" dt="2024-10-11T14:51:22.467" v="10"/>
          <ac:spMkLst>
            <pc:docMk/>
            <pc:sldMk cId="2517451448" sldId="537"/>
            <ac:spMk id="6" creationId="{4E7E6D2C-6B81-EE19-7094-15FB30053C8A}"/>
          </ac:spMkLst>
        </pc:spChg>
        <pc:spChg chg="del mod">
          <ac:chgData name="FRANCISCO ADÃO ELOY JUNIOR" userId="S::francisco.eloy@fatec.sp.gov.br::ec5ac4ec-68f4-48bb-a4f1-9d67ae6bac78" providerId="AD" clId="Web-{547EEA05-118D-8D84-9413-9FAF66E9E809}" dt="2024-10-11T14:48:55.322" v="4"/>
          <ac:spMkLst>
            <pc:docMk/>
            <pc:sldMk cId="2517451448" sldId="537"/>
            <ac:spMk id="9" creationId="{7E55C55F-E49B-F5BF-C693-3BBC60703A74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7:47.387" v="32"/>
          <ac:spMkLst>
            <pc:docMk/>
            <pc:sldMk cId="2517451448" sldId="537"/>
            <ac:spMk id="11" creationId="{5E41DC79-0475-1AEB-CD00-92FFFBEC87B3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28.045" v="40"/>
          <ac:spMkLst>
            <pc:docMk/>
            <pc:sldMk cId="2517451448" sldId="537"/>
            <ac:spMk id="12" creationId="{4B4AF068-A61E-C182-970D-F4E7F7ACED0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45.639" v="44"/>
          <ac:spMkLst>
            <pc:docMk/>
            <pc:sldMk cId="2517451448" sldId="537"/>
            <ac:spMk id="13" creationId="{A1D25C05-88B3-79FE-20A2-3FDD81DED2E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51.780" v="48"/>
          <ac:spMkLst>
            <pc:docMk/>
            <pc:sldMk cId="2517451448" sldId="537"/>
            <ac:spMk id="14" creationId="{985E934C-D69D-B7D6-F162-24A9D8FD35B9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9:20.531" v="54"/>
          <ac:spMkLst>
            <pc:docMk/>
            <pc:sldMk cId="2517451448" sldId="537"/>
            <ac:spMk id="15" creationId="{92F20680-C7BA-E274-0F9F-55BEEC0AE7DD}"/>
          </ac:spMkLst>
        </pc:spChg>
      </pc:sldChg>
    </pc:docChg>
  </pc:docChgLst>
  <pc:docChgLst>
    <pc:chgData name="FRANCISCO ADÃO ELOY JUNIOR" userId="S::francisco.eloy@fatec.sp.gov.br::ec5ac4ec-68f4-48bb-a4f1-9d67ae6bac78" providerId="AD" clId="Web-{6F5AFE11-DBEE-5371-974B-E11954F9859E}"/>
    <pc:docChg chg="addSld modSld sldOrd addMainMaster delMainMaster modMainMaster addSection modSection">
      <pc:chgData name="FRANCISCO ADÃO ELOY JUNIOR" userId="S::francisco.eloy@fatec.sp.gov.br::ec5ac4ec-68f4-48bb-a4f1-9d67ae6bac78" providerId="AD" clId="Web-{6F5AFE11-DBEE-5371-974B-E11954F9859E}" dt="2024-10-10T19:43:36.461" v="246" actId="1076"/>
      <pc:docMkLst>
        <pc:docMk/>
      </pc:docMkLst>
      <pc:sldChg chg="addSp delSp modSp add">
        <pc:chgData name="FRANCISCO ADÃO ELOY JUNIOR" userId="S::francisco.eloy@fatec.sp.gov.br::ec5ac4ec-68f4-48bb-a4f1-9d67ae6bac78" providerId="AD" clId="Web-{6F5AFE11-DBEE-5371-974B-E11954F9859E}" dt="2024-10-10T19:37:18.247" v="232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6F5AFE11-DBEE-5371-974B-E11954F9859E}" dt="2024-10-10T19:35:57.745" v="187"/>
          <ac:spMkLst>
            <pc:docMk/>
            <pc:sldMk cId="921526662" sldId="256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5:58.417" v="189"/>
          <ac:spMkLst>
            <pc:docMk/>
            <pc:sldMk cId="921526662" sldId="256"/>
            <ac:spMk id="4" creationId="{BC324002-1736-1E13-55F0-2502099F5DF0}"/>
          </ac:spMkLst>
        </pc:spChg>
        <pc:spChg chg="add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7" creationId="{D0733812-DAF2-8854-AC6A-D20D22E420E5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37:18.247" v="232"/>
          <ac:spMkLst>
            <pc:docMk/>
            <pc:sldMk cId="921526662" sldId="256"/>
            <ac:spMk id="9" creationId="{E2EF7DB8-EF90-BB5D-C7AA-A6A8CF88BC59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36:35.684" v="231"/>
          <ac:picMkLst>
            <pc:docMk/>
            <pc:sldMk cId="921526662" sldId="256"/>
            <ac:picMk id="5" creationId="{446D3817-EBD6-267A-AC69-D093EC516A53}"/>
          </ac:picMkLst>
        </pc:picChg>
        <pc:picChg chg="add mod ord">
          <ac:chgData name="FRANCISCO ADÃO ELOY JUNIOR" userId="S::francisco.eloy@fatec.sp.gov.br::ec5ac4ec-68f4-48bb-a4f1-9d67ae6bac78" providerId="AD" clId="Web-{6F5AFE11-DBEE-5371-974B-E11954F9859E}" dt="2024-10-10T19:37:18.247" v="232"/>
          <ac:picMkLst>
            <pc:docMk/>
            <pc:sldMk cId="921526662" sldId="256"/>
            <ac:picMk id="10" creationId="{D773DB6E-119E-8F78-C044-3F37511D5537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21:10.767" v="181"/>
        <pc:sldMkLst>
          <pc:docMk/>
          <pc:sldMk cId="4216872342" sldId="258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8:13.293" v="177" actId="20577"/>
          <ac:spMkLst>
            <pc:docMk/>
            <pc:sldMk cId="4216872342" sldId="258"/>
            <ac:spMk id="2" creationId="{5748672E-9C76-AA49-BDDE-1369CE5AECBF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10" creationId="{007891EC-4501-44ED-A8C8-B11B6DB767AB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6" creationId="{9B7AD9F6-8CE7-4299-8FC6-328F4DCD3FF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8" creationId="{F49775AF-8896-43EE-92C6-83497D6DC56F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4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6" creationId="{F49775AF-8896-43EE-92C6-83497D6DC56F}"/>
          </ac:spMkLst>
        </pc:spChg>
        <pc:picChg chg="del">
          <ac:chgData name="FRANCISCO ADÃO ELOY JUNIOR" userId="S::francisco.eloy@fatec.sp.gov.br::ec5ac4ec-68f4-48bb-a4f1-9d67ae6bac78" providerId="AD" clId="Web-{6F5AFE11-DBEE-5371-974B-E11954F9859E}" dt="2024-10-10T19:16:49.698" v="149"/>
          <ac:picMkLst>
            <pc:docMk/>
            <pc:sldMk cId="4216872342" sldId="258"/>
            <ac:picMk id="4" creationId="{A5618C6F-8E73-BB8D-415F-033A50AEBF2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17:28.808" v="161"/>
          <ac:picMkLst>
            <pc:docMk/>
            <pc:sldMk cId="4216872342" sldId="258"/>
            <ac:picMk id="12" creationId="{6C79663F-9F69-01FC-5861-EF643999C36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21:10.767" v="181"/>
          <ac:picMkLst>
            <pc:docMk/>
            <pc:sldMk cId="4216872342" sldId="258"/>
            <ac:picMk id="20" creationId="{A22950D9-4881-FE7A-F475-932D4454E04D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6:42.258" v="86"/>
        <pc:sldMkLst>
          <pc:docMk/>
          <pc:sldMk cId="2222766857" sldId="259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" creationId="{D065315B-43E7-4B42-AB51-0D8FD8517A51}"/>
          </ac:spMkLst>
        </pc:spChg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6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8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3" creationId="{327D73B4-9F5C-4A64-A179-51B9500CB8B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5" creationId="{C1F06963-6374-4B48-844F-071A9BAAAE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7" creationId="{6CB927A4-E432-4310-9CD5-E89FF506317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9" creationId="{1453BF6C-B012-48B7-B4E8-6D7AC7C27D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41" creationId="{E3020543-B24B-4EC4-8FFC-8DD88EEA91A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5" creationId="{04812C46-200A-4DEB-A05E-3ED6C68C238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6" creationId="{D1EA859B-E555-4109-94F3-6700E046E00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8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9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1" creationId="{4F7EBAE4-9945-4473-9E34-B2C66EA0F03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2" creationId="{70BEB1E7-2F88-40BC-B73D-42E5B6F80BFC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3" creationId="{A7B99495-F43F-4D80-A44F-2CB4764EB90B}"/>
          </ac:spMkLst>
        </pc:spChg>
        <pc:picChg chg="mod ord">
          <ac:chgData name="FRANCISCO ADÃO ELOY JUNIOR" userId="S::francisco.eloy@fatec.sp.gov.br::ec5ac4ec-68f4-48bb-a4f1-9d67ae6bac78" providerId="AD" clId="Web-{6F5AFE11-DBEE-5371-974B-E11954F9859E}" dt="2024-10-10T19:06:42.258" v="86"/>
          <ac:picMkLst>
            <pc:docMk/>
            <pc:sldMk cId="2222766857" sldId="259"/>
            <ac:picMk id="27" creationId="{7FD7CC02-0F02-8608-E231-EA0C411F6ED3}"/>
          </ac:picMkLst>
        </pc:picChg>
        <pc:cxnChg chg="add del">
          <ac:chgData name="FRANCISCO ADÃO ELOY JUNIOR" userId="S::francisco.eloy@fatec.sp.gov.br::ec5ac4ec-68f4-48bb-a4f1-9d67ae6bac78" providerId="AD" clId="Web-{6F5AFE11-DBEE-5371-974B-E11954F9859E}" dt="2024-10-10T19:06:03.742" v="80"/>
          <ac:cxnSpMkLst>
            <pc:docMk/>
            <pc:sldMk cId="2222766857" sldId="259"/>
            <ac:cxnSpMk id="43" creationId="{C49DA8F6-BCC1-4447-B54C-57856834B94B}"/>
          </ac:cxnSpMkLst>
        </pc:cxnChg>
      </pc:sldChg>
      <pc:sldChg chg="addSp modSp mod ord setBg modClrScheme chgLayout">
        <pc:chgData name="FRANCISCO ADÃO ELOY JUNIOR" userId="S::francisco.eloy@fatec.sp.gov.br::ec5ac4ec-68f4-48bb-a4f1-9d67ae6bac78" providerId="AD" clId="Web-{6F5AFE11-DBEE-5371-974B-E11954F9859E}" dt="2024-10-10T19:15:57.571" v="146" actId="20577"/>
        <pc:sldMkLst>
          <pc:docMk/>
          <pc:sldMk cId="55486336" sldId="261"/>
        </pc:sldMkLst>
        <pc:spChg chg="add mod">
          <ac:chgData name="FRANCISCO ADÃO ELOY JUNIOR" userId="S::francisco.eloy@fatec.sp.gov.br::ec5ac4ec-68f4-48bb-a4f1-9d67ae6bac78" providerId="AD" clId="Web-{6F5AFE11-DBEE-5371-974B-E11954F9859E}" dt="2024-10-10T19:15:57.571" v="146" actId="20577"/>
          <ac:spMkLst>
            <pc:docMk/>
            <pc:sldMk cId="55486336" sldId="261"/>
            <ac:spMk id="2" creationId="{EDE88DAD-3955-880F-0822-1023A04E3C41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9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10" creationId="{F49775AF-8896-43EE-92C6-83497D6DC56F}"/>
          </ac:spMkLst>
        </pc:spChg>
        <pc:picChg chg="add mod">
          <ac:chgData name="FRANCISCO ADÃO ELOY JUNIOR" userId="S::francisco.eloy@fatec.sp.gov.br::ec5ac4ec-68f4-48bb-a4f1-9d67ae6bac78" providerId="AD" clId="Web-{6F5AFE11-DBEE-5371-974B-E11954F9859E}" dt="2024-10-10T19:14:57.491" v="134"/>
          <ac:picMkLst>
            <pc:docMk/>
            <pc:sldMk cId="55486336" sldId="261"/>
            <ac:picMk id="3" creationId="{CD75E2E2-B470-99B8-670B-89063C6DCB69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15:40.789" v="141"/>
        <pc:sldMkLst>
          <pc:docMk/>
          <pc:sldMk cId="720322117" sldId="262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2" creationId="{8FE04A90-2E8E-0044-7A90-AB2219A157DE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0" creationId="{007891EC-4501-44ED-A8C8-B11B6DB767AB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5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7" creationId="{F49775AF-8896-43EE-92C6-83497D6DC56F}"/>
          </ac:spMkLst>
        </pc:spChg>
        <pc:picChg chg="mod ord modCrop">
          <ac:chgData name="FRANCISCO ADÃO ELOY JUNIOR" userId="S::francisco.eloy@fatec.sp.gov.br::ec5ac4ec-68f4-48bb-a4f1-9d67ae6bac78" providerId="AD" clId="Web-{6F5AFE11-DBEE-5371-974B-E11954F9859E}" dt="2024-10-10T19:15:40.789" v="141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5:23.209" v="77"/>
        <pc:sldMkLst>
          <pc:docMk/>
          <pc:sldMk cId="193433201" sldId="263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2" creationId="{D1E7674E-13C3-E051-1B9B-47249B81068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8:45:19.254" v="2" actId="20577"/>
          <ac:spMkLst>
            <pc:docMk/>
            <pc:sldMk cId="193433201" sldId="263"/>
            <ac:spMk id="5" creationId="{FAD3A75D-4C6B-7E22-0962-4796EAFAB680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8" creationId="{71B2258F-86CA-4D4D-8270-BC05FCDEBFB3}"/>
          </ac:spMkLst>
        </pc:spChg>
        <pc:picChg chg="mod">
          <ac:chgData name="FRANCISCO ADÃO ELOY JUNIOR" userId="S::francisco.eloy@fatec.sp.gov.br::ec5ac4ec-68f4-48bb-a4f1-9d67ae6bac78" providerId="AD" clId="Web-{6F5AFE11-DBEE-5371-974B-E11954F9859E}" dt="2024-10-10T18:46:04.520" v="9" actId="1076"/>
          <ac:picMkLst>
            <pc:docMk/>
            <pc:sldMk cId="193433201" sldId="263"/>
            <ac:picMk id="6" creationId="{3E32A0BE-4AE7-565C-14F0-14DEE2544AD3}"/>
          </ac:picMkLst>
        </pc:picChg>
      </pc:sldChg>
      <pc:sldChg chg="addSp delSp modSp new mod setBg modClrScheme delDesignElem chgLayout">
        <pc:chgData name="FRANCISCO ADÃO ELOY JUNIOR" userId="S::francisco.eloy@fatec.sp.gov.br::ec5ac4ec-68f4-48bb-a4f1-9d67ae6bac78" providerId="AD" clId="Web-{6F5AFE11-DBEE-5371-974B-E11954F9859E}" dt="2024-10-10T19:20:27.469" v="180"/>
        <pc:sldMkLst>
          <pc:docMk/>
          <pc:sldMk cId="3747793492" sldId="264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" creationId="{3678884F-CEAC-2E21-AA01-C47FF90145B3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3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8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0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2" creationId="{081E4A58-353D-44AE-B2FC-2A74E2E400F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7" creationId="{389575E1-3389-451A-A5F7-27854C25C59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6"/>
          <ac:spMkLst>
            <pc:docMk/>
            <pc:sldMk cId="3747793492" sldId="264"/>
            <ac:spMk id="1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9" creationId="{A53CCC5C-D88E-40FB-B30B-23DCDBD01D3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1" creationId="{081E4A58-353D-44AE-B2FC-2A74E2E400F7}"/>
          </ac:spMkLst>
        </pc:spChg>
        <pc:spChg chg="add del mod ord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2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5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7" creationId="{D4974D33-8DC5-464E-8C6D-BE58F0669C17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43" creationId="{8D1AA55E-40D5-461B-A5A8-4AE8AAB71B08}"/>
          </ac:spMkLst>
        </pc:spChg>
        <pc:grpChg chg="add">
          <ac:chgData name="FRANCISCO ADÃO ELOY JUNIOR" userId="S::francisco.eloy@fatec.sp.gov.br::ec5ac4ec-68f4-48bb-a4f1-9d67ae6bac78" providerId="AD" clId="Web-{6F5AFE11-DBEE-5371-974B-E11954F9859E}" dt="2024-10-10T19:20:27.469" v="180"/>
          <ac:grpSpMkLst>
            <pc:docMk/>
            <pc:sldMk cId="3747793492" sldId="264"/>
            <ac:grpSpMk id="39" creationId="{34F88D19-C269-4F98-BE6B-CFB6207D3669}"/>
          </ac:grpSpMkLst>
        </pc:grpChg>
        <pc:graphicFrameChg chg="add del">
          <ac:chgData name="FRANCISCO ADÃO ELOY JUNIOR" userId="S::francisco.eloy@fatec.sp.gov.br::ec5ac4ec-68f4-48bb-a4f1-9d67ae6bac78" providerId="AD" clId="Web-{6F5AFE11-DBEE-5371-974B-E11954F9859E}" dt="2024-10-10T19:03:56.019" v="66"/>
          <ac:graphicFrameMkLst>
            <pc:docMk/>
            <pc:sldMk cId="3747793492" sldId="264"/>
            <ac:graphicFrameMk id="14" creationId="{4B8DA2AA-37A6-7631-A743-7A9968527F4B}"/>
          </ac:graphicFrameMkLst>
        </pc:graphicFrameChg>
        <pc:graphicFrameChg chg="add mod modGraphic">
          <ac:chgData name="FRANCISCO ADÃO ELOY JUNIOR" userId="S::francisco.eloy@fatec.sp.gov.br::ec5ac4ec-68f4-48bb-a4f1-9d67ae6bac78" providerId="AD" clId="Web-{6F5AFE11-DBEE-5371-974B-E11954F9859E}" dt="2024-10-10T19:20:27.469" v="180"/>
          <ac:graphicFrameMkLst>
            <pc:docMk/>
            <pc:sldMk cId="3747793492" sldId="264"/>
            <ac:graphicFrameMk id="24" creationId="{161DB0EF-2736-36B5-7CFB-13C0C3DD69CD}"/>
          </ac:graphicFrameMkLst>
        </pc:graphicFrameChg>
        <pc:cxnChg chg="add del">
          <ac:chgData name="FRANCISCO ADÃO ELOY JUNIOR" userId="S::francisco.eloy@fatec.sp.gov.br::ec5ac4ec-68f4-48bb-a4f1-9d67ae6bac78" providerId="AD" clId="Web-{6F5AFE11-DBEE-5371-974B-E11954F9859E}" dt="2024-10-10T19:03:56.019" v="66"/>
          <ac:cxnSpMkLst>
            <pc:docMk/>
            <pc:sldMk cId="3747793492" sldId="264"/>
            <ac:cxnSpMk id="20" creationId="{C8F51B3F-8331-4E4A-AE96-D47B1006EEAD}"/>
          </ac:cxnSpMkLst>
        </pc:cxnChg>
        <pc:cxnChg chg="add del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30" creationId="{C8F51B3F-8331-4E4A-AE96-D47B1006EEAD}"/>
          </ac:cxnSpMkLst>
        </pc:cxnChg>
        <pc:cxnChg chg="add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44" creationId="{C49DA8F6-BCC1-4447-B54C-57856834B94B}"/>
          </ac:cxnSpMkLst>
        </pc:cxnChg>
      </pc:sldChg>
      <pc:sldChg chg="new">
        <pc:chgData name="FRANCISCO ADÃO ELOY JUNIOR" userId="S::francisco.eloy@fatec.sp.gov.br::ec5ac4ec-68f4-48bb-a4f1-9d67ae6bac78" providerId="AD" clId="Web-{6F5AFE11-DBEE-5371-974B-E11954F9859E}" dt="2024-10-10T19:08:13.448" v="102"/>
        <pc:sldMkLst>
          <pc:docMk/>
          <pc:sldMk cId="600856537" sldId="265"/>
        </pc:sldMkLst>
      </pc:sldChg>
      <pc:sldChg chg="add replId">
        <pc:chgData name="FRANCISCO ADÃO ELOY JUNIOR" userId="S::francisco.eloy@fatec.sp.gov.br::ec5ac4ec-68f4-48bb-a4f1-9d67ae6bac78" providerId="AD" clId="Web-{6F5AFE11-DBEE-5371-974B-E11954F9859E}" dt="2024-10-10T19:08:15.886" v="103"/>
        <pc:sldMkLst>
          <pc:docMk/>
          <pc:sldMk cId="478583284" sldId="266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7.355" v="229"/>
        <pc:sldMkLst>
          <pc:docMk/>
          <pc:sldMk cId="3578813097" sldId="267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5.886" v="222"/>
          <ac:spMkLst>
            <pc:docMk/>
            <pc:sldMk cId="3578813097" sldId="267"/>
            <ac:spMk id="2" creationId="{CAB0CFA4-670E-5A5C-35DF-379278F2367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3"/>
          <ac:spMkLst>
            <pc:docMk/>
            <pc:sldMk cId="3578813097" sldId="267"/>
            <ac:spMk id="3" creationId="{A85D6A47-C4FE-9369-3735-7A4F53F4497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5"/>
          <ac:spMkLst>
            <pc:docMk/>
            <pc:sldMk cId="3578813097" sldId="267"/>
            <ac:spMk id="4" creationId="{2C2F5FE1-1C5A-BB4D-500E-B3030F2104F6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7.355" v="229"/>
          <ac:spMkLst>
            <pc:docMk/>
            <pc:sldMk cId="3578813097" sldId="267"/>
            <ac:spMk id="5" creationId="{C8AAA4FC-CCF5-D1E9-F234-D69DB5BF1269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7.355" v="229"/>
          <ac:picMkLst>
            <pc:docMk/>
            <pc:sldMk cId="3578813097" sldId="267"/>
            <ac:picMk id="6" creationId="{50E9C5C3-971C-002F-E1CC-16E49F212A4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4.636" v="228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4.339" v="211"/>
          <ac:spMkLst>
            <pc:docMk/>
            <pc:sldMk cId="2521245818" sldId="268"/>
            <ac:spMk id="2" creationId="{32EC41BA-0214-FF97-8B2D-D6FA0B4685D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3"/>
          <ac:spMkLst>
            <pc:docMk/>
            <pc:sldMk cId="2521245818" sldId="268"/>
            <ac:spMk id="3" creationId="{C7F57A78-776A-290E-FA46-7FAA9081EBA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5"/>
          <ac:spMkLst>
            <pc:docMk/>
            <pc:sldMk cId="2521245818" sldId="268"/>
            <ac:spMk id="4" creationId="{FB120EE2-BBBD-A95C-970D-A4E7CDCEB4AD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4.636" v="228"/>
          <ac:spMkLst>
            <pc:docMk/>
            <pc:sldMk cId="2521245818" sldId="268"/>
            <ac:spMk id="5" creationId="{B5BEC3E1-4AC4-23EB-A33A-B01CC2B732D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86" v="216"/>
          <ac:spMkLst>
            <pc:docMk/>
            <pc:sldMk cId="2521245818" sldId="268"/>
            <ac:spMk id="6" creationId="{3EB5253B-35D2-64CF-E39C-DDA67116FAF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8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9"/>
          <ac:spMkLst>
            <pc:docMk/>
            <pc:sldMk cId="2521245818" sldId="268"/>
            <ac:spMk id="8" creationId="{A91FA1E3-5DAE-60FD-7E76-A6BB34B350E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17" v="221"/>
          <ac:spMkLst>
            <pc:docMk/>
            <pc:sldMk cId="2521245818" sldId="268"/>
            <ac:spMk id="9" creationId="{79F1CC3C-4880-4A96-FDC3-B2D7D938DA1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55" v="212"/>
          <ac:spMkLst>
            <pc:docMk/>
            <pc:sldMk cId="2521245818" sldId="268"/>
            <ac:spMk id="10" creationId="{C0FD86FB-F3E8-C29A-2D01-EE80D1F08B04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4.636" v="228"/>
          <ac:picMkLst>
            <pc:docMk/>
            <pc:sldMk cId="2521245818" sldId="268"/>
            <ac:picMk id="11" creationId="{ED6257EA-905D-5EA5-7C89-9CADE6E39A2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1.761" v="227"/>
        <pc:sldMkLst>
          <pc:docMk/>
          <pc:sldMk cId="3726222656" sldId="269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3.808" v="201"/>
          <ac:spMkLst>
            <pc:docMk/>
            <pc:sldMk cId="3726222656" sldId="269"/>
            <ac:spMk id="2" creationId="{197F6029-68C8-50E5-E0E5-4D0125269478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2"/>
          <ac:spMkLst>
            <pc:docMk/>
            <pc:sldMk cId="3726222656" sldId="269"/>
            <ac:spMk id="3" creationId="{606236E4-1B8B-88F9-FE80-F01B5747BC6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4"/>
          <ac:spMkLst>
            <pc:docMk/>
            <pc:sldMk cId="3726222656" sldId="269"/>
            <ac:spMk id="4" creationId="{D208FD8E-B2DC-58A9-524A-70F6687A5DBF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5"/>
          <ac:spMkLst>
            <pc:docMk/>
            <pc:sldMk cId="3726222656" sldId="269"/>
            <ac:spMk id="5" creationId="{47B51424-D087-5294-1FB1-45D72784201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7"/>
          <ac:spMkLst>
            <pc:docMk/>
            <pc:sldMk cId="3726222656" sldId="269"/>
            <ac:spMk id="6" creationId="{D77EC10E-62A5-342E-8FE1-1BEBCC45F3F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08"/>
          <ac:spMkLst>
            <pc:docMk/>
            <pc:sldMk cId="3726222656" sldId="269"/>
            <ac:spMk id="7" creationId="{214763D0-3BF9-D0F7-B607-93C5F564F523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10"/>
          <ac:spMkLst>
            <pc:docMk/>
            <pc:sldMk cId="3726222656" sldId="269"/>
            <ac:spMk id="8" creationId="{D17CF44C-E4BA-4CC2-8EC1-8F30A6F74A4B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1.761" v="227"/>
          <ac:spMkLst>
            <pc:docMk/>
            <pc:sldMk cId="3726222656" sldId="269"/>
            <ac:spMk id="9" creationId="{28929F97-F238-AFA5-D35A-F36C4424A012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1.761" v="227"/>
          <ac:picMkLst>
            <pc:docMk/>
            <pc:sldMk cId="3726222656" sldId="269"/>
            <ac:picMk id="10" creationId="{487C7E7D-D5C7-81CA-A320-1B7189589386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43:36.461" v="246" actId="1076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F5AFE11-DBEE-5371-974B-E11954F9859E}" dt="2024-10-10T19:43:36.461" v="246" actId="1076"/>
          <ac:spMkLst>
            <pc:docMk/>
            <pc:sldMk cId="1174866742" sldId="270"/>
            <ac:spMk id="2" creationId="{E37B5D96-43A0-CD14-5707-CD11CFA26D8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05" v="240" actId="1076"/>
          <ac:spMkLst>
            <pc:docMk/>
            <pc:sldMk cId="1174866742" sldId="270"/>
            <ac:spMk id="3" creationId="{04E73DF6-A11A-C8DB-31AB-E4B6FA51D2A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1" actId="1076"/>
          <ac:spMkLst>
            <pc:docMk/>
            <pc:sldMk cId="1174866742" sldId="270"/>
            <ac:spMk id="4" creationId="{D2523283-9DFC-2233-BA71-7240366CFFE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2" actId="1076"/>
          <ac:spMkLst>
            <pc:docMk/>
            <pc:sldMk cId="1174866742" sldId="270"/>
            <ac:spMk id="5" creationId="{F03F0A0B-6178-9D8E-593B-38D0071D0F0D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3" actId="1076"/>
          <ac:spMkLst>
            <pc:docMk/>
            <pc:sldMk cId="1174866742" sldId="270"/>
            <ac:spMk id="6" creationId="{326FE115-AD19-F08B-0CFA-9E10CD27CF8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4" actId="1076"/>
          <ac:spMkLst>
            <pc:docMk/>
            <pc:sldMk cId="1174866742" sldId="270"/>
            <ac:spMk id="7" creationId="{63399259-9B40-89A5-FC1A-234D2EDED84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51" v="245" actId="1076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09.292" v="226"/>
          <ac:spMkLst>
            <pc:docMk/>
            <pc:sldMk cId="1174866742" sldId="270"/>
            <ac:spMk id="9" creationId="{C8E27559-F66C-5375-F9D1-8886823C57E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2.698" v="191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43:09.804" v="238"/>
          <ac:spMkLst>
            <pc:docMk/>
            <pc:sldMk cId="1174866742" sldId="270"/>
            <ac:spMk id="13" creationId="{91655310-50DD-6BD5-9B4E-1C35EF552A2B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42:57.851" v="236"/>
          <ac:picMkLst>
            <pc:docMk/>
            <pc:sldMk cId="1174866742" sldId="270"/>
            <ac:picMk id="11" creationId="{7C747FDC-2EAA-FA9C-B7E4-9C374ACCD2BB}"/>
          </ac:picMkLst>
        </pc:picChg>
        <pc:picChg chg="add">
          <ac:chgData name="FRANCISCO ADÃO ELOY JUNIOR" userId="S::francisco.eloy@fatec.sp.gov.br::ec5ac4ec-68f4-48bb-a4f1-9d67ae6bac78" providerId="AD" clId="Web-{6F5AFE11-DBEE-5371-974B-E11954F9859E}" dt="2024-10-10T19:42:58.366" v="237"/>
          <ac:picMkLst>
            <pc:docMk/>
            <pc:sldMk cId="1174866742" sldId="270"/>
            <ac:picMk id="15" creationId="{D47ABA18-EB56-9805-38A8-1621CF089D9B}"/>
          </ac:picMkLst>
        </pc:picChg>
      </pc:sldChg>
      <pc:sldMasterChg chg="add ad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58030982" sldId="214748367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4095664939" sldId="2147483671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324234960" sldId="2147483672"/>
          </pc:sldLayoutMkLst>
        </pc:sldLayoutChg>
      </pc:sldMasterChg>
      <pc:sldMasterChg chg="add del addSldLayout del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611954591" sldId="2147483711"/>
        </pc:sldMasterMkLst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340296842" sldId="214748371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349494158" sldId="2147483713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89912101" sldId="2147483714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80978103" sldId="2147483715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539080366" sldId="2147483716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125969350" sldId="2147483718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01221552" sldId="2147483719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974997188" sldId="2147483720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261170699" sldId="2147483721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818106618" sldId="214748372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378666251" sldId="2147483724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91454388" sldId="214748372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543017634" sldId="214748372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59223750" sldId="214748372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140048301" sldId="214748372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016859185" sldId="214748372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608953557" sldId="214748373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3368618388" sldId="214748373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549695787" sldId="214748373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34431729" sldId="214748373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95352129" sldId="214748373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04593648" sldId="214748373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491797405" sldId="2147483736"/>
          </pc:sldLayoutMkLst>
        </pc:sldLayoutChg>
      </pc:sldMasterChg>
      <pc:sldMasterChg chg="replId mo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4027772655" sldId="2147483724"/>
        </pc:sldMasterMkLst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002710811" sldId="2147483725"/>
          </pc:sldLayoutMkLst>
        </pc:sldLayoutChg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254984171" sldId="2147483726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1.990" v="76"/>
        <pc:sldMasterMkLst>
          <pc:docMk/>
          <pc:sldMasterMk cId="3727645933" sldId="2147483737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460153136" sldId="214748373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711958927" sldId="214748373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4193829280" sldId="214748374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3135156368" sldId="214748374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672888529" sldId="214748374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484772789" sldId="214748374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048751372" sldId="214748374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1126890" sldId="214748374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191392662" sldId="214748374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913498244" sldId="214748374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161341701" sldId="214748374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517581" sldId="2147483749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0.022" v="75"/>
        <pc:sldMasterMkLst>
          <pc:docMk/>
          <pc:sldMasterMk cId="4262719259" sldId="2147483750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278006043" sldId="214748375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821440318" sldId="214748375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079806932" sldId="214748375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607392281" sldId="214748375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59284821" sldId="214748375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32844072" sldId="214748375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732034008" sldId="214748375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416171350" sldId="214748375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65343025" sldId="214748375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201288538" sldId="214748376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113920504" sldId="214748376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97767805" sldId="2147483762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8.725" v="74"/>
        <pc:sldMasterMkLst>
          <pc:docMk/>
          <pc:sldMasterMk cId="4203863163" sldId="2147483763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17117896" sldId="214748376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09508436" sldId="214748376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56592650" sldId="214748376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279462545" sldId="214748376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8700073" sldId="214748376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93604776" sldId="214748376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1918406546" sldId="214748377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78127185" sldId="214748377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906282509" sldId="214748377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3851479331" sldId="214748377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017967892" sldId="214748377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081339318" sldId="2147483775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7.443" v="73"/>
        <pc:sldMasterMkLst>
          <pc:docMk/>
          <pc:sldMasterMk cId="1952907581" sldId="2147483776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83358934" sldId="214748377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517675388" sldId="214748377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190599468" sldId="214748377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134702011" sldId="214748378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23139888" sldId="214748378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909905581" sldId="214748378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275442031" sldId="214748378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701083779" sldId="214748378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675971383" sldId="214748378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545546072" sldId="214748378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422291260" sldId="214748378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23018995" sldId="2147483788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9ECE4653-2EA0-94F2-FC73-387482AC8A22}"/>
    <pc:docChg chg="addSld modSld">
      <pc:chgData name="FRANCISCO ADÃO ELOY JUNIOR" userId="S::francisco.eloy@fatec.sp.gov.br::ec5ac4ec-68f4-48bb-a4f1-9d67ae6bac78" providerId="AD" clId="Web-{9ECE4653-2EA0-94F2-FC73-387482AC8A22}" dt="2024-10-10T18:08:59.242" v="3"/>
      <pc:docMkLst>
        <pc:docMk/>
      </pc:docMkLst>
      <pc:sldChg chg="addSp delSp modSp new">
        <pc:chgData name="FRANCISCO ADÃO ELOY JUNIOR" userId="S::francisco.eloy@fatec.sp.gov.br::ec5ac4ec-68f4-48bb-a4f1-9d67ae6bac78" providerId="AD" clId="Web-{9ECE4653-2EA0-94F2-FC73-387482AC8A22}" dt="2024-10-10T18:08:59.242" v="3"/>
        <pc:sldMkLst>
          <pc:docMk/>
          <pc:sldMk cId="4052259586" sldId="257"/>
        </pc:sldMkLst>
        <pc:spChg chg="del">
          <ac:chgData name="FRANCISCO ADÃO ELOY JUNIOR" userId="S::francisco.eloy@fatec.sp.gov.br::ec5ac4ec-68f4-48bb-a4f1-9d67ae6bac78" providerId="AD" clId="Web-{9ECE4653-2EA0-94F2-FC73-387482AC8A22}" dt="2024-10-10T18:07:57.163" v="2"/>
          <ac:spMkLst>
            <pc:docMk/>
            <pc:sldMk cId="4052259586" sldId="257"/>
            <ac:spMk id="2" creationId="{94EA1871-CC3E-DC1A-49E8-2F093F052C92}"/>
          </ac:spMkLst>
        </pc:spChg>
        <pc:spChg chg="del">
          <ac:chgData name="FRANCISCO ADÃO ELOY JUNIOR" userId="S::francisco.eloy@fatec.sp.gov.br::ec5ac4ec-68f4-48bb-a4f1-9d67ae6bac78" providerId="AD" clId="Web-{9ECE4653-2EA0-94F2-FC73-387482AC8A22}" dt="2024-10-10T18:07:57.163" v="1"/>
          <ac:spMkLst>
            <pc:docMk/>
            <pc:sldMk cId="4052259586" sldId="257"/>
            <ac:spMk id="3" creationId="{28B50D3D-3666-24AC-156B-921AEF3C82DA}"/>
          </ac:spMkLst>
        </pc:spChg>
        <pc:picChg chg="add mod">
          <ac:chgData name="FRANCISCO ADÃO ELOY JUNIOR" userId="S::francisco.eloy@fatec.sp.gov.br::ec5ac4ec-68f4-48bb-a4f1-9d67ae6bac78" providerId="AD" clId="Web-{9ECE4653-2EA0-94F2-FC73-387482AC8A22}" dt="2024-10-10T18:08:59.242" v="3"/>
          <ac:picMkLst>
            <pc:docMk/>
            <pc:sldMk cId="4052259586" sldId="257"/>
            <ac:picMk id="4" creationId="{936D2AF3-415F-11AE-047E-058A47C4905C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B2F82F68-FBD2-E5A7-065C-AA0FB724FBB1}"/>
    <pc:docChg chg="delSld modSld addSection delSection modSection">
      <pc:chgData name="FRANCISCO ADÃO ELOY JUNIOR" userId="S::francisco.eloy@fatec.sp.gov.br::ec5ac4ec-68f4-48bb-a4f1-9d67ae6bac78" providerId="AD" clId="Web-{B2F82F68-FBD2-E5A7-065C-AA0FB724FBB1}" dt="2024-10-17T22:43:01.324" v="133"/>
      <pc:docMkLst>
        <pc:docMk/>
      </pc:docMkLst>
      <pc:sldChg chg="delSp">
        <pc:chgData name="FRANCISCO ADÃO ELOY JUNIOR" userId="S::francisco.eloy@fatec.sp.gov.br::ec5ac4ec-68f4-48bb-a4f1-9d67ae6bac78" providerId="AD" clId="Web-{B2F82F68-FBD2-E5A7-065C-AA0FB724FBB1}" dt="2024-10-17T22:42:45.277" v="130"/>
        <pc:sldMkLst>
          <pc:docMk/>
          <pc:sldMk cId="193433201" sldId="263"/>
        </pc:sldMkLst>
        <pc:picChg chg="del">
          <ac:chgData name="FRANCISCO ADÃO ELOY JUNIOR" userId="S::francisco.eloy@fatec.sp.gov.br::ec5ac4ec-68f4-48bb-a4f1-9d67ae6bac78" providerId="AD" clId="Web-{B2F82F68-FBD2-E5A7-065C-AA0FB724FBB1}" dt="2024-10-17T22:42:45.277" v="130"/>
          <ac:picMkLst>
            <pc:docMk/>
            <pc:sldMk cId="193433201" sldId="263"/>
            <ac:picMk id="6" creationId="{3E32A0BE-4AE7-565C-14F0-14DEE2544AD3}"/>
          </ac:picMkLst>
        </pc:picChg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0"/>
        <pc:sldMkLst>
          <pc:docMk/>
          <pc:sldMk cId="2521245818" sldId="2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3"/>
        <pc:sldMkLst>
          <pc:docMk/>
          <pc:sldMk cId="1174866742" sldId="2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20"/>
        <pc:sldMkLst>
          <pc:docMk/>
          <pc:sldMk cId="683100196" sldId="2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4"/>
        <pc:sldMkLst>
          <pc:docMk/>
          <pc:sldMk cId="1225173189" sldId="2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6"/>
        <pc:sldMkLst>
          <pc:docMk/>
          <pc:sldMk cId="1925222286" sldId="2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8"/>
        <pc:sldMkLst>
          <pc:docMk/>
          <pc:sldMk cId="2286233472" sldId="2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4"/>
        <pc:sldMkLst>
          <pc:docMk/>
          <pc:sldMk cId="2768807978" sldId="2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2"/>
        <pc:sldMkLst>
          <pc:docMk/>
          <pc:sldMk cId="2363333038" sldId="2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1"/>
        <pc:sldMkLst>
          <pc:docMk/>
          <pc:sldMk cId="1075819142" sldId="2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6"/>
        <pc:sldMkLst>
          <pc:docMk/>
          <pc:sldMk cId="3417647469" sldId="30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5"/>
        <pc:sldMkLst>
          <pc:docMk/>
          <pc:sldMk cId="294280869" sldId="30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4"/>
        <pc:sldMkLst>
          <pc:docMk/>
          <pc:sldMk cId="3472255789" sldId="30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3"/>
        <pc:sldMkLst>
          <pc:docMk/>
          <pc:sldMk cId="735903905" sldId="3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2"/>
        <pc:sldMkLst>
          <pc:docMk/>
          <pc:sldMk cId="221412430" sldId="3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1"/>
        <pc:sldMkLst>
          <pc:docMk/>
          <pc:sldMk cId="3282127070" sldId="3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0"/>
        <pc:sldMkLst>
          <pc:docMk/>
          <pc:sldMk cId="3387094535" sldId="3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9"/>
        <pc:sldMkLst>
          <pc:docMk/>
          <pc:sldMk cId="658728969" sldId="3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8"/>
        <pc:sldMkLst>
          <pc:docMk/>
          <pc:sldMk cId="329882197" sldId="3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7"/>
        <pc:sldMkLst>
          <pc:docMk/>
          <pc:sldMk cId="1581480728" sldId="3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6"/>
        <pc:sldMkLst>
          <pc:docMk/>
          <pc:sldMk cId="2086125845" sldId="3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5"/>
        <pc:sldMkLst>
          <pc:docMk/>
          <pc:sldMk cId="2649698820" sldId="3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4"/>
        <pc:sldMkLst>
          <pc:docMk/>
          <pc:sldMk cId="3859799563" sldId="3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3"/>
        <pc:sldMkLst>
          <pc:docMk/>
          <pc:sldMk cId="2218368400" sldId="3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2"/>
        <pc:sldMkLst>
          <pc:docMk/>
          <pc:sldMk cId="2014965770" sldId="3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1"/>
        <pc:sldMkLst>
          <pc:docMk/>
          <pc:sldMk cId="915539751" sldId="3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9"/>
        <pc:sldMkLst>
          <pc:docMk/>
          <pc:sldMk cId="3071907474" sldId="3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7"/>
        <pc:sldMkLst>
          <pc:docMk/>
          <pc:sldMk cId="2592091933" sldId="3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7"/>
        <pc:sldMkLst>
          <pc:docMk/>
          <pc:sldMk cId="947717322" sldId="3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6"/>
        <pc:sldMkLst>
          <pc:docMk/>
          <pc:sldMk cId="3191697144" sldId="3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5"/>
        <pc:sldMkLst>
          <pc:docMk/>
          <pc:sldMk cId="3249501352" sldId="3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4"/>
        <pc:sldMkLst>
          <pc:docMk/>
          <pc:sldMk cId="3880157590" sldId="33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3"/>
        <pc:sldMkLst>
          <pc:docMk/>
          <pc:sldMk cId="2684013266" sldId="33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2"/>
        <pc:sldMkLst>
          <pc:docMk/>
          <pc:sldMk cId="2878886697" sldId="33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1"/>
        <pc:sldMkLst>
          <pc:docMk/>
          <pc:sldMk cId="1745636320" sldId="3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0"/>
        <pc:sldMkLst>
          <pc:docMk/>
          <pc:sldMk cId="2036645905" sldId="33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9"/>
        <pc:sldMkLst>
          <pc:docMk/>
          <pc:sldMk cId="1326818183" sldId="3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8"/>
        <pc:sldMkLst>
          <pc:docMk/>
          <pc:sldMk cId="1680854091" sldId="3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7"/>
        <pc:sldMkLst>
          <pc:docMk/>
          <pc:sldMk cId="303722469" sldId="3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6"/>
        <pc:sldMkLst>
          <pc:docMk/>
          <pc:sldMk cId="2968296232" sldId="3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5"/>
        <pc:sldMkLst>
          <pc:docMk/>
          <pc:sldMk cId="2652431202" sldId="3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4"/>
        <pc:sldMkLst>
          <pc:docMk/>
          <pc:sldMk cId="2162799701" sldId="3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3"/>
        <pc:sldMkLst>
          <pc:docMk/>
          <pc:sldMk cId="4233295085" sldId="3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2"/>
        <pc:sldMkLst>
          <pc:docMk/>
          <pc:sldMk cId="4204594973" sldId="34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"/>
        <pc:sldMkLst>
          <pc:docMk/>
          <pc:sldMk cId="2460264093" sldId="34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35" v="0"/>
        <pc:sldMkLst>
          <pc:docMk/>
          <pc:sldMk cId="737895926" sldId="34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6"/>
        <pc:sldMkLst>
          <pc:docMk/>
          <pc:sldMk cId="2439418121" sldId="35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5"/>
        <pc:sldMkLst>
          <pc:docMk/>
          <pc:sldMk cId="2791947093" sldId="35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4"/>
        <pc:sldMkLst>
          <pc:docMk/>
          <pc:sldMk cId="3591778030" sldId="35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2"/>
        <pc:sldMkLst>
          <pc:docMk/>
          <pc:sldMk cId="106922896" sldId="35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1"/>
        <pc:sldMkLst>
          <pc:docMk/>
          <pc:sldMk cId="1573020249" sldId="35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2"/>
        <pc:sldMkLst>
          <pc:docMk/>
          <pc:sldMk cId="2434431358" sldId="35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1"/>
        <pc:sldMkLst>
          <pc:docMk/>
          <pc:sldMk cId="136264905" sldId="35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0"/>
        <pc:sldMkLst>
          <pc:docMk/>
          <pc:sldMk cId="431506573" sldId="35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0"/>
        <pc:sldMkLst>
          <pc:docMk/>
          <pc:sldMk cId="2970552065" sldId="3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3"/>
        <pc:sldMkLst>
          <pc:docMk/>
          <pc:sldMk cId="2545404692" sldId="36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1"/>
        <pc:sldMkLst>
          <pc:docMk/>
          <pc:sldMk cId="2284311736" sldId="3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0"/>
        <pc:sldMkLst>
          <pc:docMk/>
          <pc:sldMk cId="1918747585" sldId="36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9"/>
        <pc:sldMkLst>
          <pc:docMk/>
          <pc:sldMk cId="2605931826" sldId="3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8"/>
        <pc:sldMkLst>
          <pc:docMk/>
          <pc:sldMk cId="3214545618" sldId="3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7"/>
        <pc:sldMkLst>
          <pc:docMk/>
          <pc:sldMk cId="2558947547" sldId="37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6"/>
        <pc:sldMkLst>
          <pc:docMk/>
          <pc:sldMk cId="1058296840" sldId="37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5"/>
        <pc:sldMkLst>
          <pc:docMk/>
          <pc:sldMk cId="2137299637" sldId="3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4"/>
        <pc:sldMkLst>
          <pc:docMk/>
          <pc:sldMk cId="2085603285" sldId="3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3"/>
        <pc:sldMkLst>
          <pc:docMk/>
          <pc:sldMk cId="3762497793" sldId="3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2"/>
        <pc:sldMkLst>
          <pc:docMk/>
          <pc:sldMk cId="535037540" sldId="37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0"/>
        <pc:sldMkLst>
          <pc:docMk/>
          <pc:sldMk cId="158616333" sldId="3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1"/>
        <pc:sldMkLst>
          <pc:docMk/>
          <pc:sldMk cId="1574561309" sldId="3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9"/>
        <pc:sldMkLst>
          <pc:docMk/>
          <pc:sldMk cId="1022251845" sldId="38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8"/>
        <pc:sldMkLst>
          <pc:docMk/>
          <pc:sldMk cId="2254210236" sldId="3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7"/>
        <pc:sldMkLst>
          <pc:docMk/>
          <pc:sldMk cId="1669548161" sldId="38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6"/>
        <pc:sldMkLst>
          <pc:docMk/>
          <pc:sldMk cId="3312274010" sldId="38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5"/>
        <pc:sldMkLst>
          <pc:docMk/>
          <pc:sldMk cId="1463512477" sldId="38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4"/>
        <pc:sldMkLst>
          <pc:docMk/>
          <pc:sldMk cId="747806270" sldId="38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3"/>
        <pc:sldMkLst>
          <pc:docMk/>
          <pc:sldMk cId="2749438004" sldId="38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2"/>
        <pc:sldMkLst>
          <pc:docMk/>
          <pc:sldMk cId="2324372261" sldId="38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1"/>
        <pc:sldMkLst>
          <pc:docMk/>
          <pc:sldMk cId="3561994099" sldId="38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9"/>
        <pc:sldMkLst>
          <pc:docMk/>
          <pc:sldMk cId="1119414748" sldId="38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8"/>
        <pc:sldMkLst>
          <pc:docMk/>
          <pc:sldMk cId="429414004" sldId="39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7"/>
        <pc:sldMkLst>
          <pc:docMk/>
          <pc:sldMk cId="586759917" sldId="39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6"/>
        <pc:sldMkLst>
          <pc:docMk/>
          <pc:sldMk cId="2391634161" sldId="39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5"/>
        <pc:sldMkLst>
          <pc:docMk/>
          <pc:sldMk cId="4024327059" sldId="39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4"/>
        <pc:sldMkLst>
          <pc:docMk/>
          <pc:sldMk cId="2865785388" sldId="39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3"/>
        <pc:sldMkLst>
          <pc:docMk/>
          <pc:sldMk cId="1422311126" sldId="39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2"/>
        <pc:sldMkLst>
          <pc:docMk/>
          <pc:sldMk cId="2805735383" sldId="39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0"/>
        <pc:sldMkLst>
          <pc:docMk/>
          <pc:sldMk cId="4024154948" sldId="39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9"/>
        <pc:sldMkLst>
          <pc:docMk/>
          <pc:sldMk cId="3500801642" sldId="39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8"/>
        <pc:sldMkLst>
          <pc:docMk/>
          <pc:sldMk cId="704235607" sldId="39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5"/>
        <pc:sldMkLst>
          <pc:docMk/>
          <pc:sldMk cId="3697544607" sldId="40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4"/>
        <pc:sldMkLst>
          <pc:docMk/>
          <pc:sldMk cId="2927091205" sldId="40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3"/>
        <pc:sldMkLst>
          <pc:docMk/>
          <pc:sldMk cId="1769402602" sldId="40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9"/>
        <pc:sldMkLst>
          <pc:docMk/>
          <pc:sldMk cId="2127326837" sldId="4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8"/>
        <pc:sldMkLst>
          <pc:docMk/>
          <pc:sldMk cId="2806647795" sldId="4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7"/>
        <pc:sldMkLst>
          <pc:docMk/>
          <pc:sldMk cId="3163629131" sldId="4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6"/>
        <pc:sldMkLst>
          <pc:docMk/>
          <pc:sldMk cId="3239449796" sldId="4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5"/>
        <pc:sldMkLst>
          <pc:docMk/>
          <pc:sldMk cId="3871217115" sldId="4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4"/>
        <pc:sldMkLst>
          <pc:docMk/>
          <pc:sldMk cId="4224423477" sldId="41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3"/>
        <pc:sldMkLst>
          <pc:docMk/>
          <pc:sldMk cId="2397922436" sldId="4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2"/>
        <pc:sldMkLst>
          <pc:docMk/>
          <pc:sldMk cId="1989555775" sldId="4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1"/>
        <pc:sldMkLst>
          <pc:docMk/>
          <pc:sldMk cId="4043615005" sldId="4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0"/>
        <pc:sldMkLst>
          <pc:docMk/>
          <pc:sldMk cId="683044316" sldId="4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9"/>
        <pc:sldMkLst>
          <pc:docMk/>
          <pc:sldMk cId="2809060840" sldId="4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8"/>
        <pc:sldMkLst>
          <pc:docMk/>
          <pc:sldMk cId="188038719" sldId="4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7"/>
        <pc:sldMkLst>
          <pc:docMk/>
          <pc:sldMk cId="3109882733" sldId="4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6"/>
        <pc:sldMkLst>
          <pc:docMk/>
          <pc:sldMk cId="2008994965" sldId="4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5"/>
        <pc:sldMkLst>
          <pc:docMk/>
          <pc:sldMk cId="3458325716" sldId="4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4"/>
        <pc:sldMkLst>
          <pc:docMk/>
          <pc:sldMk cId="4137513714" sldId="42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3"/>
        <pc:sldMkLst>
          <pc:docMk/>
          <pc:sldMk cId="4256485952" sldId="4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2"/>
        <pc:sldMkLst>
          <pc:docMk/>
          <pc:sldMk cId="1544560262" sldId="42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1"/>
        <pc:sldMkLst>
          <pc:docMk/>
          <pc:sldMk cId="1004515212" sldId="42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0"/>
        <pc:sldMkLst>
          <pc:docMk/>
          <pc:sldMk cId="4179269325" sldId="42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39"/>
        <pc:sldMkLst>
          <pc:docMk/>
          <pc:sldMk cId="1015539495" sldId="4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8"/>
        <pc:sldMkLst>
          <pc:docMk/>
          <pc:sldMk cId="2397567625" sldId="4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7"/>
        <pc:sldMkLst>
          <pc:docMk/>
          <pc:sldMk cId="3262143203" sldId="4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7"/>
        <pc:sldMkLst>
          <pc:docMk/>
          <pc:sldMk cId="2110227163" sldId="4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0"/>
        <pc:sldMkLst>
          <pc:docMk/>
          <pc:sldMk cId="1211531072" sldId="46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8"/>
        <pc:sldMkLst>
          <pc:docMk/>
          <pc:sldMk cId="1386109568" sldId="46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6"/>
        <pc:sldMkLst>
          <pc:docMk/>
          <pc:sldMk cId="385519143" sldId="5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8"/>
        <pc:sldMkLst>
          <pc:docMk/>
          <pc:sldMk cId="3080385034" sldId="5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7"/>
        <pc:sldMkLst>
          <pc:docMk/>
          <pc:sldMk cId="2517451448" sldId="5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5"/>
        <pc:sldMkLst>
          <pc:docMk/>
          <pc:sldMk cId="3969416152" sldId="5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3"/>
        <pc:sldMkLst>
          <pc:docMk/>
          <pc:sldMk cId="2905346366" sldId="5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9"/>
        <pc:sldMkLst>
          <pc:docMk/>
          <pc:sldMk cId="1272166864" sldId="5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9"/>
        <pc:sldMkLst>
          <pc:docMk/>
          <pc:sldMk cId="1071055966" sldId="5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2"/>
        <pc:sldMkLst>
          <pc:docMk/>
          <pc:sldMk cId="2305362964" sldId="5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1"/>
        <pc:sldMkLst>
          <pc:docMk/>
          <pc:sldMk cId="857845799" sldId="543"/>
        </pc:sldMkLst>
      </pc:sldChg>
    </pc:docChg>
  </pc:docChgLst>
  <pc:docChgLst>
    <pc:chgData name="FRANCISCO ADÃO ELOY JUNIOR" userId="S::francisco.eloy@fatec.sp.gov.br::ec5ac4ec-68f4-48bb-a4f1-9d67ae6bac78" providerId="AD" clId="Web-{82A4C90A-8AA4-8362-601E-AB7ED34D4E19}"/>
    <pc:docChg chg="addSld delSld modSld sldOrd addSection delSection modSection">
      <pc:chgData name="FRANCISCO ADÃO ELOY JUNIOR" userId="S::francisco.eloy@fatec.sp.gov.br::ec5ac4ec-68f4-48bb-a4f1-9d67ae6bac78" providerId="AD" clId="Web-{82A4C90A-8AA4-8362-601E-AB7ED34D4E19}" dt="2024-10-11T02:16:06.128" v="358"/>
      <pc:docMkLst>
        <pc:docMk/>
      </pc:docMkLst>
      <pc:sldChg chg="ord">
        <pc:chgData name="FRANCISCO ADÃO ELOY JUNIOR" userId="S::francisco.eloy@fatec.sp.gov.br::ec5ac4ec-68f4-48bb-a4f1-9d67ae6bac78" providerId="AD" clId="Web-{82A4C90A-8AA4-8362-601E-AB7ED34D4E19}" dt="2024-10-10T20:09:38.831" v="5"/>
        <pc:sldMkLst>
          <pc:docMk/>
          <pc:sldMk cId="921526662" sldId="25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19.939" v="0"/>
        <pc:sldMkLst>
          <pc:docMk/>
          <pc:sldMk cId="3747793492" sldId="264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7"/>
        <pc:sldMkLst>
          <pc:docMk/>
          <pc:sldMk cId="600856537" sldId="265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6"/>
        <pc:sldMkLst>
          <pc:docMk/>
          <pc:sldMk cId="478583284" sldId="26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2:34.915" v="30"/>
        <pc:sldMkLst>
          <pc:docMk/>
          <pc:sldMk cId="3578813097" sldId="267"/>
        </pc:sldMkLst>
      </pc:sldChg>
      <pc:sldChg chg="modSp">
        <pc:chgData name="FRANCISCO ADÃO ELOY JUNIOR" userId="S::francisco.eloy@fatec.sp.gov.br::ec5ac4ec-68f4-48bb-a4f1-9d67ae6bac78" providerId="AD" clId="Web-{82A4C90A-8AA4-8362-601E-AB7ED34D4E19}" dt="2024-10-10T22:20:33.910" v="19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82A4C90A-8AA4-8362-601E-AB7ED34D4E19}" dt="2024-10-10T22:18:12.484" v="170" actId="20577"/>
          <ac:spMkLst>
            <pc:docMk/>
            <pc:sldMk cId="2521245818" sldId="268"/>
            <ac:spMk id="4" creationId="{FB120EE2-BBBD-A95C-970D-A4E7CDCEB4AD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26.425" v="195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33.910" v="196" actId="20577"/>
          <ac:spMkLst>
            <pc:docMk/>
            <pc:sldMk cId="2521245818" sldId="268"/>
            <ac:spMk id="9" creationId="{79F1CC3C-4880-4A96-FDC3-B2D7D938DA19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20:11.519" v="193" actId="1076"/>
          <ac:picMkLst>
            <pc:docMk/>
            <pc:sldMk cId="2521245818" sldId="268"/>
            <ac:picMk id="11" creationId="{ED6257EA-905D-5EA5-7C89-9CADE6E39A2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49.023" v="24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1T02:16:06.128" v="358"/>
        <pc:sldMkLst>
          <pc:docMk/>
          <pc:sldMk cId="1174866742" sldId="270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6:22.527" v="166"/>
          <ac:spMkLst>
            <pc:docMk/>
            <pc:sldMk cId="1174866742" sldId="270"/>
            <ac:spMk id="3" creationId="{B2E8D36D-4A2F-F31E-2479-C0CF6A94C81E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1T02:16:06.128" v="358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34:50.424" v="335"/>
        <pc:sldMkLst>
          <pc:docMk/>
          <pc:sldMk cId="3295561134" sldId="272"/>
        </pc:sldMkLst>
        <pc:spChg chg="del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7" creationId="{60372555-E1B6-8F8D-8905-743E0411C59E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8" creationId="{AE9E4B02-B016-85EA-1BE0-89EB34F7AB7B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12" creationId="{BE42098A-DD7F-0FFB-9D03-3EC334F8665D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14" creationId="{15D57BC2-A41B-555B-0B7B-A66CBDFF807E}"/>
          </ac:spMkLst>
        </pc:spChg>
      </pc:sldChg>
      <pc:sldChg chg="del">
        <pc:chgData name="FRANCISCO ADÃO ELOY JUNIOR" userId="S::francisco.eloy@fatec.sp.gov.br::ec5ac4ec-68f4-48bb-a4f1-9d67ae6bac78" providerId="AD" clId="Web-{82A4C90A-8AA4-8362-601E-AB7ED34D4E19}" dt="2024-10-10T22:25:16.701" v="274"/>
        <pc:sldMkLst>
          <pc:docMk/>
          <pc:sldMk cId="1885386966" sldId="273"/>
        </pc:sldMkLst>
      </pc:sldChg>
      <pc:sldChg chg="modSp ord">
        <pc:chgData name="FRANCISCO ADÃO ELOY JUNIOR" userId="S::francisco.eloy@fatec.sp.gov.br::ec5ac4ec-68f4-48bb-a4f1-9d67ae6bac78" providerId="AD" clId="Web-{82A4C90A-8AA4-8362-601E-AB7ED34D4E19}" dt="2024-10-10T20:51:33.772" v="23" actId="20577"/>
        <pc:sldMkLst>
          <pc:docMk/>
          <pc:sldMk cId="2768807978" sldId="278"/>
        </pc:sldMkLst>
        <pc:spChg chg="mod">
          <ac:chgData name="FRANCISCO ADÃO ELOY JUNIOR" userId="S::francisco.eloy@fatec.sp.gov.br::ec5ac4ec-68f4-48bb-a4f1-9d67ae6bac78" providerId="AD" clId="Web-{82A4C90A-8AA4-8362-601E-AB7ED34D4E19}" dt="2024-10-10T20:51:33.772" v="23" actId="20577"/>
          <ac:spMkLst>
            <pc:docMk/>
            <pc:sldMk cId="2768807978" sldId="278"/>
            <ac:spMk id="3" creationId="{618D8FA9-E79F-9691-E2EE-4F40F4351EEC}"/>
          </ac:spMkLst>
        </pc:sp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15:50.307" v="165"/>
        <pc:sldMkLst>
          <pc:docMk/>
          <pc:sldMk cId="2363333038" sldId="279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0:39.657" v="155"/>
          <ac:spMkLst>
            <pc:docMk/>
            <pc:sldMk cId="2363333038" sldId="279"/>
            <ac:spMk id="2" creationId="{F9A3A63E-75B5-D5BF-AFE3-20850B44651C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13" v="161"/>
          <ac:spMkLst>
            <pc:docMk/>
            <pc:sldMk cId="2363333038" sldId="279"/>
            <ac:spMk id="3" creationId="{5BC0EDAA-AE2F-4A71-9B15-2B8EFE9BFDF6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29" v="162"/>
          <ac:spMkLst>
            <pc:docMk/>
            <pc:sldMk cId="2363333038" sldId="279"/>
            <ac:spMk id="4" creationId="{FECA0B4A-85A6-4B60-A5F7-BEFBC2501A4E}"/>
          </ac:spMkLst>
        </pc:spChg>
        <pc:spChg chg="add">
          <ac:chgData name="FRANCISCO ADÃO ELOY JUNIOR" userId="S::francisco.eloy@fatec.sp.gov.br::ec5ac4ec-68f4-48bb-a4f1-9d67ae6bac78" providerId="AD" clId="Web-{82A4C90A-8AA4-8362-601E-AB7ED34D4E19}" dt="2024-10-10T22:13:01.708" v="156"/>
          <ac:spMkLst>
            <pc:docMk/>
            <pc:sldMk cId="2363333038" sldId="279"/>
            <ac:spMk id="5" creationId="{553DC8FA-E239-45CF-8600-6BF99DF6B885}"/>
          </ac:spMkLst>
        </pc:spChg>
        <pc:picChg chg="add mod">
          <ac:chgData name="FRANCISCO ADÃO ELOY JUNIOR" userId="S::francisco.eloy@fatec.sp.gov.br::ec5ac4ec-68f4-48bb-a4f1-9d67ae6bac78" providerId="AD" clId="Web-{82A4C90A-8AA4-8362-601E-AB7ED34D4E19}" dt="2024-10-10T22:15:50.307" v="165"/>
          <ac:picMkLst>
            <pc:docMk/>
            <pc:sldMk cId="2363333038" sldId="279"/>
            <ac:picMk id="6" creationId="{A66F2FDF-3674-4067-BA66-3A9ECCC7393A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7" creationId="{899C0037-2CC9-4616-9FC7-0B33C1573020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8" creationId="{3134BB8E-D0F1-44D0-A5C0-6AC065FEC69C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9" creationId="{D22CB08E-3720-4530-9309-213038FC4064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0" creationId="{5109BF6C-11DA-4B9B-9384-AC0A4E0294A2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1" creationId="{10AFC5BD-8956-48F4-BB08-27637C8BCC4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2" creationId="{D2E82935-E55B-4A5C-9193-6AB31056C6C6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3" creationId="{0CBAA924-5B48-48A0-B78D-3636DEEB2A5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4" creationId="{8667BB91-B88A-4925-AF66-865D7ED1263F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5" creationId="{46C2ACAA-386C-4136-8941-8901D82596E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51.398" v="25"/>
        <pc:sldMkLst>
          <pc:docMk/>
          <pc:sldMk cId="2795999784" sldId="280"/>
        </pc:sldMkLst>
      </pc:sldChg>
      <pc:sldChg chg="delSp modSp new del mod modClrScheme chgLayout">
        <pc:chgData name="FRANCISCO ADÃO ELOY JUNIOR" userId="S::francisco.eloy@fatec.sp.gov.br::ec5ac4ec-68f4-48bb-a4f1-9d67ae6bac78" providerId="AD" clId="Web-{82A4C90A-8AA4-8362-601E-AB7ED34D4E19}" dt="2024-10-10T20:52:04.929" v="27"/>
        <pc:sldMkLst>
          <pc:docMk/>
          <pc:sldMk cId="2279339747" sldId="282"/>
        </pc:sldMkLst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2" creationId="{C8016561-5227-7944-20B3-BAAFBE73F5B9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3" creationId="{1B3A7746-297E-D825-F717-1688B0750C4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4" creationId="{4E364C1D-2674-7633-C82C-E3675DDD7BE5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5" creationId="{6CFCCEB6-615D-E146-0F51-FBA258D5BAD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6" creationId="{47AE75D0-02F6-F2ED-6033-1B5423EDEF6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7" creationId="{FA993F2C-B764-42B2-CD72-261142FADF0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8" creationId="{6AC758A8-8E86-F5EF-8B7F-EC10FC62A20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9" creationId="{A0D74804-DE47-8A32-BE0C-3DF43735581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10" creationId="{945D89A1-7D47-3DC4-201C-15FB9486BEC1}"/>
          </ac:spMkLst>
        </pc:spChg>
        <pc:graphicFrameChg chg="mod">
          <ac:chgData name="FRANCISCO ADÃO ELOY JUNIOR" userId="S::francisco.eloy@fatec.sp.gov.br::ec5ac4ec-68f4-48bb-a4f1-9d67ae6bac78" providerId="AD" clId="Web-{82A4C90A-8AA4-8362-601E-AB7ED34D4E19}" dt="2024-10-10T20:13:39.076" v="16" actId="14100"/>
          <ac:graphicFrameMkLst>
            <pc:docMk/>
            <pc:sldMk cId="2279339747" sldId="282"/>
            <ac:graphicFrameMk id="11" creationId="{783640AB-E9DF-208B-6B44-0D2FC61E1D46}"/>
          </ac:graphicFrameMkLst>
        </pc:graphicFrameChg>
      </pc:sldChg>
      <pc:sldChg chg="new del">
        <pc:chgData name="FRANCISCO ADÃO ELOY JUNIOR" userId="S::francisco.eloy@fatec.sp.gov.br::ec5ac4ec-68f4-48bb-a4f1-9d67ae6bac78" providerId="AD" clId="Web-{82A4C90A-8AA4-8362-601E-AB7ED34D4E19}" dt="2024-10-10T22:06:43.931" v="150"/>
        <pc:sldMkLst>
          <pc:docMk/>
          <pc:sldMk cId="3462473661" sldId="282"/>
        </pc:sldMkLst>
      </pc:sldChg>
      <pc:sldChg chg="delSp new del mod modClrScheme chgLayout">
        <pc:chgData name="FRANCISCO ADÃO ELOY JUNIOR" userId="S::francisco.eloy@fatec.sp.gov.br::ec5ac4ec-68f4-48bb-a4f1-9d67ae6bac78" providerId="AD" clId="Web-{82A4C90A-8AA4-8362-601E-AB7ED34D4E19}" dt="2024-10-10T20:52:14.508" v="29"/>
        <pc:sldMkLst>
          <pc:docMk/>
          <pc:sldMk cId="4239936322" sldId="283"/>
        </pc:sldMkLst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2" creationId="{6D1B37E3-EC14-7102-1DAE-827E86AB74AF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3" creationId="{6326F25C-4679-2A67-869F-E7823EE7F2C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4" creationId="{40CAFB28-F3EB-CC1A-875D-854310251B0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5" creationId="{442830DF-0C50-4079-76ED-03F492AAFB8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6" creationId="{C096C5D9-89D7-ADB5-FDBC-DCB62A8B1A72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7" creationId="{566D255F-B847-DB3E-4A4C-40C07F1DA33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8" creationId="{34F65180-C302-2D45-22E9-DD3DF7F21F94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9" creationId="{2823A67D-668F-790D-82E3-0E88173338BC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10" creationId="{BFDCF4B0-6FF7-55A9-72BE-07D6678CF3A8}"/>
          </ac:spMkLst>
        </pc:spChg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7"/>
        <pc:sldMkLst>
          <pc:docMk/>
          <pc:sldMk cId="3417647469" sldId="30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8"/>
        <pc:sldMkLst>
          <pc:docMk/>
          <pc:sldMk cId="294280869" sldId="30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9"/>
        <pc:sldMkLst>
          <pc:docMk/>
          <pc:sldMk cId="3472255789" sldId="30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0"/>
        <pc:sldMkLst>
          <pc:docMk/>
          <pc:sldMk cId="735903905" sldId="3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1"/>
        <pc:sldMkLst>
          <pc:docMk/>
          <pc:sldMk cId="221412430" sldId="3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2"/>
        <pc:sldMkLst>
          <pc:docMk/>
          <pc:sldMk cId="3282127070" sldId="3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3"/>
        <pc:sldMkLst>
          <pc:docMk/>
          <pc:sldMk cId="3387094535" sldId="3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4"/>
        <pc:sldMkLst>
          <pc:docMk/>
          <pc:sldMk cId="658728969" sldId="3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5"/>
        <pc:sldMkLst>
          <pc:docMk/>
          <pc:sldMk cId="329882197" sldId="3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6"/>
        <pc:sldMkLst>
          <pc:docMk/>
          <pc:sldMk cId="1581480728" sldId="3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7"/>
        <pc:sldMkLst>
          <pc:docMk/>
          <pc:sldMk cId="2086125845" sldId="3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8"/>
        <pc:sldMkLst>
          <pc:docMk/>
          <pc:sldMk cId="2649698820" sldId="3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9"/>
        <pc:sldMkLst>
          <pc:docMk/>
          <pc:sldMk cId="3859799563" sldId="3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0"/>
        <pc:sldMkLst>
          <pc:docMk/>
          <pc:sldMk cId="2218368400" sldId="3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1"/>
        <pc:sldMkLst>
          <pc:docMk/>
          <pc:sldMk cId="2014965770" sldId="3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2"/>
        <pc:sldMkLst>
          <pc:docMk/>
          <pc:sldMk cId="915539751" sldId="3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4"/>
        <pc:sldMkLst>
          <pc:docMk/>
          <pc:sldMk cId="3071907474" sldId="3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45" v="35"/>
        <pc:sldMkLst>
          <pc:docMk/>
          <pc:sldMk cId="2592091933" sldId="32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9"/>
        <pc:sldMkLst>
          <pc:docMk/>
          <pc:sldMk cId="805388148" sldId="325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8"/>
        <pc:sldMkLst>
          <pc:docMk/>
          <pc:sldMk cId="1126195371" sldId="32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7"/>
        <pc:sldMkLst>
          <pc:docMk/>
          <pc:sldMk cId="9840401" sldId="3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0"/>
        <pc:sldMkLst>
          <pc:docMk/>
          <pc:sldMk cId="947717322" sldId="3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1"/>
        <pc:sldMkLst>
          <pc:docMk/>
          <pc:sldMk cId="3191697144" sldId="3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2"/>
        <pc:sldMkLst>
          <pc:docMk/>
          <pc:sldMk cId="3249501352" sldId="3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3"/>
        <pc:sldMkLst>
          <pc:docMk/>
          <pc:sldMk cId="3880157590" sldId="33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4"/>
        <pc:sldMkLst>
          <pc:docMk/>
          <pc:sldMk cId="2684013266" sldId="33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5"/>
        <pc:sldMkLst>
          <pc:docMk/>
          <pc:sldMk cId="2878886697" sldId="33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6"/>
        <pc:sldMkLst>
          <pc:docMk/>
          <pc:sldMk cId="1745636320" sldId="33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7"/>
        <pc:sldMkLst>
          <pc:docMk/>
          <pc:sldMk cId="2036645905" sldId="33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8"/>
        <pc:sldMkLst>
          <pc:docMk/>
          <pc:sldMk cId="1326818183" sldId="33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39"/>
        <pc:sldMkLst>
          <pc:docMk/>
          <pc:sldMk cId="1680854091" sldId="33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0"/>
        <pc:sldMkLst>
          <pc:docMk/>
          <pc:sldMk cId="303722469" sldId="33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1"/>
        <pc:sldMkLst>
          <pc:docMk/>
          <pc:sldMk cId="2968296232" sldId="33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2"/>
        <pc:sldMkLst>
          <pc:docMk/>
          <pc:sldMk cId="2652431202" sldId="34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3"/>
        <pc:sldMkLst>
          <pc:docMk/>
          <pc:sldMk cId="2162799701" sldId="34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4"/>
        <pc:sldMkLst>
          <pc:docMk/>
          <pc:sldMk cId="4233295085" sldId="34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5"/>
        <pc:sldMkLst>
          <pc:docMk/>
          <pc:sldMk cId="4204594973" sldId="34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6"/>
        <pc:sldMkLst>
          <pc:docMk/>
          <pc:sldMk cId="2460264093" sldId="34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7"/>
        <pc:sldMkLst>
          <pc:docMk/>
          <pc:sldMk cId="737895926" sldId="34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6"/>
        <pc:sldMkLst>
          <pc:docMk/>
          <pc:sldMk cId="2439418121" sldId="35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7"/>
        <pc:sldMkLst>
          <pc:docMk/>
          <pc:sldMk cId="2791947093" sldId="35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8"/>
        <pc:sldMkLst>
          <pc:docMk/>
          <pc:sldMk cId="3591778030" sldId="35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0"/>
        <pc:sldMkLst>
          <pc:docMk/>
          <pc:sldMk cId="106922896" sldId="35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1"/>
        <pc:sldMkLst>
          <pc:docMk/>
          <pc:sldMk cId="1573020249" sldId="35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80"/>
        <pc:sldMkLst>
          <pc:docMk/>
          <pc:sldMk cId="2434431358" sldId="35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2"/>
        <pc:sldMkLst>
          <pc:docMk/>
          <pc:sldMk cId="136264905" sldId="35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3"/>
        <pc:sldMkLst>
          <pc:docMk/>
          <pc:sldMk cId="431506573" sldId="35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2"/>
        <pc:sldMkLst>
          <pc:docMk/>
          <pc:sldMk cId="2970552065" sldId="3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9"/>
        <pc:sldMkLst>
          <pc:docMk/>
          <pc:sldMk cId="2545404692" sldId="3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1"/>
        <pc:sldMkLst>
          <pc:docMk/>
          <pc:sldMk cId="2284311736" sldId="36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2"/>
        <pc:sldMkLst>
          <pc:docMk/>
          <pc:sldMk cId="1918747585" sldId="36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3"/>
        <pc:sldMkLst>
          <pc:docMk/>
          <pc:sldMk cId="2605931826" sldId="37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4"/>
        <pc:sldMkLst>
          <pc:docMk/>
          <pc:sldMk cId="3214545618" sldId="37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5"/>
        <pc:sldMkLst>
          <pc:docMk/>
          <pc:sldMk cId="2558947547" sldId="37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6"/>
        <pc:sldMkLst>
          <pc:docMk/>
          <pc:sldMk cId="1058296840" sldId="37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7"/>
        <pc:sldMkLst>
          <pc:docMk/>
          <pc:sldMk cId="2137299637" sldId="37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8"/>
        <pc:sldMkLst>
          <pc:docMk/>
          <pc:sldMk cId="2085603285" sldId="37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9"/>
        <pc:sldMkLst>
          <pc:docMk/>
          <pc:sldMk cId="3762497793" sldId="37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0"/>
        <pc:sldMkLst>
          <pc:docMk/>
          <pc:sldMk cId="535037540" sldId="37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2"/>
        <pc:sldMkLst>
          <pc:docMk/>
          <pc:sldMk cId="158616333" sldId="37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1"/>
        <pc:sldMkLst>
          <pc:docMk/>
          <pc:sldMk cId="1574561309" sldId="37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3"/>
        <pc:sldMkLst>
          <pc:docMk/>
          <pc:sldMk cId="1022251845" sldId="38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4"/>
        <pc:sldMkLst>
          <pc:docMk/>
          <pc:sldMk cId="2254210236" sldId="38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5"/>
        <pc:sldMkLst>
          <pc:docMk/>
          <pc:sldMk cId="1669548161" sldId="38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6"/>
        <pc:sldMkLst>
          <pc:docMk/>
          <pc:sldMk cId="3312274010" sldId="3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7"/>
        <pc:sldMkLst>
          <pc:docMk/>
          <pc:sldMk cId="1463512477" sldId="38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8"/>
        <pc:sldMkLst>
          <pc:docMk/>
          <pc:sldMk cId="747806270" sldId="38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59"/>
        <pc:sldMkLst>
          <pc:docMk/>
          <pc:sldMk cId="2749438004" sldId="38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0"/>
        <pc:sldMkLst>
          <pc:docMk/>
          <pc:sldMk cId="2324372261" sldId="38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1"/>
        <pc:sldMkLst>
          <pc:docMk/>
          <pc:sldMk cId="3561994099" sldId="38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3"/>
        <pc:sldMkLst>
          <pc:docMk/>
          <pc:sldMk cId="1119414748" sldId="38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4"/>
        <pc:sldMkLst>
          <pc:docMk/>
          <pc:sldMk cId="429414004" sldId="39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5"/>
        <pc:sldMkLst>
          <pc:docMk/>
          <pc:sldMk cId="586759917" sldId="39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6"/>
        <pc:sldMkLst>
          <pc:docMk/>
          <pc:sldMk cId="2391634161" sldId="39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7"/>
        <pc:sldMkLst>
          <pc:docMk/>
          <pc:sldMk cId="4024327059" sldId="39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8"/>
        <pc:sldMkLst>
          <pc:docMk/>
          <pc:sldMk cId="2865785388" sldId="39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9"/>
        <pc:sldMkLst>
          <pc:docMk/>
          <pc:sldMk cId="1422311126" sldId="39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70"/>
        <pc:sldMkLst>
          <pc:docMk/>
          <pc:sldMk cId="2805735383" sldId="39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2"/>
        <pc:sldMkLst>
          <pc:docMk/>
          <pc:sldMk cId="4024154948" sldId="39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3"/>
        <pc:sldMkLst>
          <pc:docMk/>
          <pc:sldMk cId="3500801642" sldId="39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4"/>
        <pc:sldMkLst>
          <pc:docMk/>
          <pc:sldMk cId="704235607" sldId="39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7"/>
        <pc:sldMkLst>
          <pc:docMk/>
          <pc:sldMk cId="3697544607" sldId="40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8"/>
        <pc:sldMkLst>
          <pc:docMk/>
          <pc:sldMk cId="2927091205" sldId="40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9"/>
        <pc:sldMkLst>
          <pc:docMk/>
          <pc:sldMk cId="1769402602" sldId="40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4"/>
        <pc:sldMkLst>
          <pc:docMk/>
          <pc:sldMk cId="2127326837" sldId="4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5"/>
        <pc:sldMkLst>
          <pc:docMk/>
          <pc:sldMk cId="2806647795" sldId="4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6"/>
        <pc:sldMkLst>
          <pc:docMk/>
          <pc:sldMk cId="3163629131" sldId="4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7"/>
        <pc:sldMkLst>
          <pc:docMk/>
          <pc:sldMk cId="3239449796" sldId="4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8"/>
        <pc:sldMkLst>
          <pc:docMk/>
          <pc:sldMk cId="3871217115" sldId="4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89"/>
        <pc:sldMkLst>
          <pc:docMk/>
          <pc:sldMk cId="4224423477" sldId="41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0"/>
        <pc:sldMkLst>
          <pc:docMk/>
          <pc:sldMk cId="2397922436" sldId="4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1"/>
        <pc:sldMkLst>
          <pc:docMk/>
          <pc:sldMk cId="1989555775" sldId="4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2"/>
        <pc:sldMkLst>
          <pc:docMk/>
          <pc:sldMk cId="4043615005" sldId="4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3"/>
        <pc:sldMkLst>
          <pc:docMk/>
          <pc:sldMk cId="683044316" sldId="4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4"/>
        <pc:sldMkLst>
          <pc:docMk/>
          <pc:sldMk cId="2809060840" sldId="4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5"/>
        <pc:sldMkLst>
          <pc:docMk/>
          <pc:sldMk cId="188038719" sldId="4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6"/>
        <pc:sldMkLst>
          <pc:docMk/>
          <pc:sldMk cId="3109882733" sldId="4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7"/>
        <pc:sldMkLst>
          <pc:docMk/>
          <pc:sldMk cId="2008994965" sldId="4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8"/>
        <pc:sldMkLst>
          <pc:docMk/>
          <pc:sldMk cId="3458325716" sldId="4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9"/>
        <pc:sldMkLst>
          <pc:docMk/>
          <pc:sldMk cId="4137513714" sldId="42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100"/>
        <pc:sldMkLst>
          <pc:docMk/>
          <pc:sldMk cId="4256485952" sldId="42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1"/>
        <pc:sldMkLst>
          <pc:docMk/>
          <pc:sldMk cId="1544560262" sldId="42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2"/>
        <pc:sldMkLst>
          <pc:docMk/>
          <pc:sldMk cId="1004515212" sldId="42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3"/>
        <pc:sldMkLst>
          <pc:docMk/>
          <pc:sldMk cId="4179269325" sldId="4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4"/>
        <pc:sldMkLst>
          <pc:docMk/>
          <pc:sldMk cId="1015539495" sldId="4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5"/>
        <pc:sldMkLst>
          <pc:docMk/>
          <pc:sldMk cId="2397567625" sldId="4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6"/>
        <pc:sldMkLst>
          <pc:docMk/>
          <pc:sldMk cId="3262143203" sldId="4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5"/>
        <pc:sldMkLst>
          <pc:docMk/>
          <pc:sldMk cId="2110227163" sldId="4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3"/>
        <pc:sldMkLst>
          <pc:docMk/>
          <pc:sldMk cId="1211531072" sldId="46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5"/>
        <pc:sldMkLst>
          <pc:docMk/>
          <pc:sldMk cId="1386109568" sldId="46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80" v="340"/>
        <pc:sldMkLst>
          <pc:docMk/>
          <pc:sldMk cId="1731352234" sldId="4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6"/>
        <pc:sldMkLst>
          <pc:docMk/>
          <pc:sldMk cId="385519143" sldId="53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0T23:31:17.655" v="336"/>
        <pc:sldMkLst>
          <pc:docMk/>
          <pc:sldMk cId="586811925" sldId="535"/>
        </pc:sldMkLst>
      </pc:sldChg>
      <pc:sldChg chg="modSp add replId">
        <pc:chgData name="FRANCISCO ADÃO ELOY JUNIOR" userId="S::francisco.eloy@fatec.sp.gov.br::ec5ac4ec-68f4-48bb-a4f1-9d67ae6bac78" providerId="AD" clId="Web-{82A4C90A-8AA4-8362-601E-AB7ED34D4E19}" dt="2024-10-10T22:06:39.415" v="149" actId="20577"/>
        <pc:sldMkLst>
          <pc:docMk/>
          <pc:sldMk cId="3080385034" sldId="536"/>
        </pc:sldMkLst>
        <pc:spChg chg="mod">
          <ac:chgData name="FRANCISCO ADÃO ELOY JUNIOR" userId="S::francisco.eloy@fatec.sp.gov.br::ec5ac4ec-68f4-48bb-a4f1-9d67ae6bac78" providerId="AD" clId="Web-{82A4C90A-8AA4-8362-601E-AB7ED34D4E19}" dt="2024-10-10T22:06:39.415" v="149" actId="20577"/>
          <ac:spMkLst>
            <pc:docMk/>
            <pc:sldMk cId="3080385034" sldId="536"/>
            <ac:spMk id="2" creationId="{B885A6AA-D81C-6E01-58E6-D7ED9233D9A6}"/>
          </ac:spMkLst>
        </pc:spChg>
      </pc:sldChg>
      <pc:sldChg chg="addSp delSp modSp new">
        <pc:chgData name="FRANCISCO ADÃO ELOY JUNIOR" userId="S::francisco.eloy@fatec.sp.gov.br::ec5ac4ec-68f4-48bb-a4f1-9d67ae6bac78" providerId="AD" clId="Web-{82A4C90A-8AA4-8362-601E-AB7ED34D4E19}" dt="2024-10-10T22:31:30.088" v="322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82A4C90A-8AA4-8362-601E-AB7ED34D4E19}" dt="2024-10-10T22:21:04.958" v="201" actId="20577"/>
          <ac:spMkLst>
            <pc:docMk/>
            <pc:sldMk cId="2517451448" sldId="537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01.414" v="214" actId="20577"/>
          <ac:spMkLst>
            <pc:docMk/>
            <pc:sldMk cId="2517451448" sldId="537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44.009" v="240" actId="20577"/>
          <ac:spMkLst>
            <pc:docMk/>
            <pc:sldMk cId="2517451448" sldId="537"/>
            <ac:spMk id="6" creationId="{4E7E6D2C-6B81-EE19-7094-15FB30053C8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1:37.412" v="202"/>
          <ac:spMkLst>
            <pc:docMk/>
            <pc:sldMk cId="2517451448" sldId="537"/>
            <ac:spMk id="9" creationId="{D190545B-CF1B-72B6-CA77-B0A4ED371DF1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29:31.975" v="304"/>
          <ac:spMkLst>
            <pc:docMk/>
            <pc:sldMk cId="2517451448" sldId="537"/>
            <ac:spMk id="15" creationId="{94B832EC-394D-D8E3-4891-05AA6767D559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1:30.088" v="322"/>
          <ac:spMkLst>
            <pc:docMk/>
            <pc:sldMk cId="2517451448" sldId="537"/>
            <ac:spMk id="17" creationId="{43086AA4-DDF5-B498-1098-E26B92295572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0:54.118" v="316"/>
          <ac:spMkLst>
            <pc:docMk/>
            <pc:sldMk cId="2517451448" sldId="537"/>
            <ac:spMk id="20" creationId="{FB83A912-4E71-53AB-3C43-325262B702BF}"/>
          </ac:spMkLst>
        </pc:spChg>
        <pc:picChg chg="add del mod ord modCrop">
          <ac:chgData name="FRANCISCO ADÃO ELOY JUNIOR" userId="S::francisco.eloy@fatec.sp.gov.br::ec5ac4ec-68f4-48bb-a4f1-9d67ae6bac78" providerId="AD" clId="Web-{82A4C90A-8AA4-8362-601E-AB7ED34D4E19}" dt="2024-10-10T22:30:47.727" v="315"/>
          <ac:picMkLst>
            <pc:docMk/>
            <pc:sldMk cId="2517451448" sldId="537"/>
            <ac:picMk id="11" creationId="{AAB2AAB6-747E-43D7-17BF-02DE2C5934CC}"/>
          </ac:picMkLst>
        </pc:picChg>
        <pc:picChg chg="add del mod modCrop">
          <ac:chgData name="FRANCISCO ADÃO ELOY JUNIOR" userId="S::francisco.eloy@fatec.sp.gov.br::ec5ac4ec-68f4-48bb-a4f1-9d67ae6bac78" providerId="AD" clId="Web-{82A4C90A-8AA4-8362-601E-AB7ED34D4E19}" dt="2024-10-10T22:30:45.071" v="314"/>
          <ac:picMkLst>
            <pc:docMk/>
            <pc:sldMk cId="2517451448" sldId="537"/>
            <ac:picMk id="13" creationId="{1A8BD2C6-044A-F660-2A6A-1AF288D8A39C}"/>
          </ac:picMkLst>
        </pc:picChg>
        <pc:picChg chg="add mod">
          <ac:chgData name="FRANCISCO ADÃO ELOY JUNIOR" userId="S::francisco.eloy@fatec.sp.gov.br::ec5ac4ec-68f4-48bb-a4f1-9d67ae6bac78" providerId="AD" clId="Web-{82A4C90A-8AA4-8362-601E-AB7ED34D4E19}" dt="2024-10-10T22:31:10.556" v="319" actId="1076"/>
          <ac:picMkLst>
            <pc:docMk/>
            <pc:sldMk cId="2517451448" sldId="537"/>
            <ac:picMk id="16" creationId="{5945AF1B-BD2C-D370-3E0D-4A398A4976B4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01.907" v="331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82A4C90A-8AA4-8362-601E-AB7ED34D4E19}" dt="2024-10-10T22:22:59.322" v="242" actId="20577"/>
          <ac:spMkLst>
            <pc:docMk/>
            <pc:sldMk cId="3969416152" sldId="538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3:06.838" v="247" actId="20577"/>
          <ac:spMkLst>
            <pc:docMk/>
            <pc:sldMk cId="3969416152" sldId="538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5:02.560" v="273" actId="20577"/>
          <ac:spMkLst>
            <pc:docMk/>
            <pc:sldMk cId="3969416152" sldId="538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4:18.699" v="251"/>
          <ac:spMkLst>
            <pc:docMk/>
            <pc:sldMk cId="3969416152" sldId="538"/>
            <ac:spMk id="9" creationId="{D805F257-0B4E-5805-53B3-845FA3B77F8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1.907" v="331"/>
          <ac:spMkLst>
            <pc:docMk/>
            <pc:sldMk cId="3969416152" sldId="538"/>
            <ac:spMk id="13" creationId="{6DC7782C-0F9C-C944-E15C-A98495C89DD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47.547" v="328"/>
          <ac:picMkLst>
            <pc:docMk/>
            <pc:sldMk cId="3969416152" sldId="538"/>
            <ac:picMk id="11" creationId="{AAB2AAB6-747E-43D7-17BF-02DE2C5934CC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14.110" v="333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82A4C90A-8AA4-8362-601E-AB7ED34D4E19}" dt="2024-10-10T22:25:40.592" v="277" actId="20577"/>
          <ac:spMkLst>
            <pc:docMk/>
            <pc:sldMk cId="2905346366" sldId="539"/>
            <ac:spMk id="2" creationId="{0D1F98B8-724C-36B3-FBCE-B257B05D191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5:47.530" v="278"/>
          <ac:spMkLst>
            <pc:docMk/>
            <pc:sldMk cId="2905346366" sldId="539"/>
            <ac:spMk id="9" creationId="{D805F257-0B4E-5805-53B3-845FA3B77F87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6:38.766" v="282"/>
          <ac:spMkLst>
            <pc:docMk/>
            <pc:sldMk cId="2905346366" sldId="539"/>
            <ac:spMk id="12" creationId="{715DEB54-EF83-7DC0-FB53-93EADFA20966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14.110" v="333"/>
          <ac:spMkLst>
            <pc:docMk/>
            <pc:sldMk cId="2905346366" sldId="539"/>
            <ac:spMk id="14" creationId="{892DAA99-1DB5-BF78-4CE1-4A102B56734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9.626" v="332"/>
          <ac:spMkLst>
            <pc:docMk/>
            <pc:sldMk cId="2905346366" sldId="539"/>
            <ac:spMk id="16" creationId="{B8D92443-E5FC-DA91-6DA7-E8C2D69D212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14.577" v="324"/>
          <ac:picMkLst>
            <pc:docMk/>
            <pc:sldMk cId="2905346366" sldId="539"/>
            <ac:picMk id="11" creationId="{AAB2AAB6-747E-43D7-17BF-02DE2C5934CC}"/>
          </ac:picMkLst>
        </pc:picChg>
      </pc:sldChg>
      <pc:sldMasterChg chg="addSldLayout">
        <pc:chgData name="FRANCISCO ADÃO ELOY JUNIOR" userId="S::francisco.eloy@fatec.sp.gov.br::ec5ac4ec-68f4-48bb-a4f1-9d67ae6bac78" providerId="AD" clId="Web-{82A4C90A-8AA4-8362-601E-AB7ED34D4E19}" dt="2024-10-10T22:06:04.945" v="35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82A4C90A-8AA4-8362-601E-AB7ED34D4E19}" dt="2024-10-10T22:06:04.945" v="35"/>
          <pc:sldLayoutMkLst>
            <pc:docMk/>
            <pc:sldMasterMk cId="1107139545" sldId="2147483661"/>
            <pc:sldLayoutMk cId="3858165605" sldId="2147483674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36FA755C-F36B-063D-FF35-CB4983C1DF59}"/>
    <pc:docChg chg="addSld modSld">
      <pc:chgData name="FRANCISCO ADÃO ELOY JUNIOR" userId="S::francisco.eloy@fatec.sp.gov.br::ec5ac4ec-68f4-48bb-a4f1-9d67ae6bac78" providerId="AD" clId="Web-{36FA755C-F36B-063D-FF35-CB4983C1DF59}" dt="2024-10-10T18:33:56.335" v="10"/>
      <pc:docMkLst>
        <pc:docMk/>
      </pc:docMkLst>
      <pc:sldChg chg="addSp modSp mod setBg">
        <pc:chgData name="FRANCISCO ADÃO ELOY JUNIOR" userId="S::francisco.eloy@fatec.sp.gov.br::ec5ac4ec-68f4-48bb-a4f1-9d67ae6bac78" providerId="AD" clId="Web-{36FA755C-F36B-063D-FF35-CB4983C1DF59}" dt="2024-10-10T18:33:28.646" v="9"/>
        <pc:sldMkLst>
          <pc:docMk/>
          <pc:sldMk cId="4216872342" sldId="258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2" creationId="{5748672E-9C76-AA49-BDDE-1369CE5AECBF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36FA755C-F36B-063D-FF35-CB4983C1DF59}" dt="2024-10-10T18:33:28.646" v="9"/>
          <ac:picMkLst>
            <pc:docMk/>
            <pc:sldMk cId="4216872342" sldId="258"/>
            <ac:picMk id="4" creationId="{A5618C6F-8E73-BB8D-415F-033A50AEBF2D}"/>
          </ac:picMkLst>
        </pc:picChg>
      </pc:sldChg>
      <pc:sldChg chg="addSp delSp modSp mod setBg">
        <pc:chgData name="FRANCISCO ADÃO ELOY JUNIOR" userId="S::francisco.eloy@fatec.sp.gov.br::ec5ac4ec-68f4-48bb-a4f1-9d67ae6bac78" providerId="AD" clId="Web-{36FA755C-F36B-063D-FF35-CB4983C1DF59}" dt="2024-10-10T18:33:16.739" v="8"/>
        <pc:sldMkLst>
          <pc:docMk/>
          <pc:sldMk cId="2222766857" sldId="259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8" creationId="{09588DA8-065E-4F6F-8EFD-43104AB2E0CF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9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0" creationId="{C4285719-470E-454C-AF62-8323075F1F5B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11" creationId="{D4974D33-8DC5-464E-8C6D-BE58F0669C17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2" creationId="{CD9FE4EF-C4D8-49A0-B2FF-81D8DB7D8A2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3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5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6" creationId="{D2B78728-A580-49A7-84F9-6EF6F583ADE0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7" creationId="{4300840D-0A0B-4512-BACA-B439D5B9C57C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8" creationId="{38FAA1A1-D861-433F-88FA-1E9D6FD31D11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20" creationId="{8D71EDA1-87BF-4D5D-AB79-F346FD19278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2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3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4" creationId="{081E4A58-353D-44AE-B2FC-2A74E2E400F7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6" creationId="{2C61293E-6EBE-43EF-A52C-9BEBFD7679D4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8" creationId="{21540236-BFD5-4A9D-8840-4703E7F76825}"/>
          </ac:spMkLst>
        </pc:spChg>
        <pc:picChg chg="add del">
          <ac:chgData name="FRANCISCO ADÃO ELOY JUNIOR" userId="S::francisco.eloy@fatec.sp.gov.br::ec5ac4ec-68f4-48bb-a4f1-9d67ae6bac78" providerId="AD" clId="Web-{36FA755C-F36B-063D-FF35-CB4983C1DF59}" dt="2024-10-10T18:32:52.598" v="1"/>
          <ac:picMkLst>
            <pc:docMk/>
            <pc:sldMk cId="2222766857" sldId="259"/>
            <ac:picMk id="5" creationId="{546D9BD4-3F62-FD5A-3B6F-5786F0C0F262}"/>
          </ac:picMkLst>
        </pc:picChg>
        <pc:picChg chg="add del">
          <ac:chgData name="FRANCISCO ADÃO ELOY JUNIOR" userId="S::francisco.eloy@fatec.sp.gov.br::ec5ac4ec-68f4-48bb-a4f1-9d67ae6bac78" providerId="AD" clId="Web-{36FA755C-F36B-063D-FF35-CB4983C1DF59}" dt="2024-10-10T18:32:58.582" v="3"/>
          <ac:picMkLst>
            <pc:docMk/>
            <pc:sldMk cId="2222766857" sldId="259"/>
            <ac:picMk id="14" creationId="{7FD7CC02-0F02-8608-E231-EA0C411F6ED3}"/>
          </ac:picMkLst>
        </pc:picChg>
        <pc:picChg chg="add">
          <ac:chgData name="FRANCISCO ADÃO ELOY JUNIOR" userId="S::francisco.eloy@fatec.sp.gov.br::ec5ac4ec-68f4-48bb-a4f1-9d67ae6bac78" providerId="AD" clId="Web-{36FA755C-F36B-063D-FF35-CB4983C1DF59}" dt="2024-10-10T18:33:16.739" v="8"/>
          <ac:picMkLst>
            <pc:docMk/>
            <pc:sldMk cId="2222766857" sldId="259"/>
            <ac:picMk id="27" creationId="{7FD7CC02-0F02-8608-E231-EA0C411F6ED3}"/>
          </ac:picMkLst>
        </pc:picChg>
      </pc:sldChg>
      <pc:sldChg chg="new">
        <pc:chgData name="FRANCISCO ADÃO ELOY JUNIOR" userId="S::francisco.eloy@fatec.sp.gov.br::ec5ac4ec-68f4-48bb-a4f1-9d67ae6bac78" providerId="AD" clId="Web-{36FA755C-F36B-063D-FF35-CB4983C1DF59}" dt="2024-10-10T18:33:56.335" v="10"/>
        <pc:sldMkLst>
          <pc:docMk/>
          <pc:sldMk cId="388312696" sldId="260"/>
        </pc:sldMkLst>
      </pc:sldChg>
    </pc:docChg>
  </pc:docChgLst>
  <pc:docChgLst>
    <pc:chgData name="FRANCISCO ADÃO ELOY JUNIOR" userId="S::francisco.eloy@fatec.sp.gov.br::ec5ac4ec-68f4-48bb-a4f1-9d67ae6bac78" providerId="AD" clId="Web-{6DDC573C-FF5C-221D-A390-1BE5D5F5E504}"/>
    <pc:docChg chg="addSld delSld modSld sldOrd addSection modSection">
      <pc:chgData name="FRANCISCO ADÃO ELOY JUNIOR" userId="S::francisco.eloy@fatec.sp.gov.br::ec5ac4ec-68f4-48bb-a4f1-9d67ae6bac78" providerId="AD" clId="Web-{6DDC573C-FF5C-221D-A390-1BE5D5F5E504}" dt="2024-10-10T20:04:37.045" v="189" actId="20577"/>
      <pc:docMkLst>
        <pc:docMk/>
      </pc:docMkLst>
      <pc:sldChg chg="modSp">
        <pc:chgData name="FRANCISCO ADÃO ELOY JUNIOR" userId="S::francisco.eloy@fatec.sp.gov.br::ec5ac4ec-68f4-48bb-a4f1-9d67ae6bac78" providerId="AD" clId="Web-{6DDC573C-FF5C-221D-A390-1BE5D5F5E504}" dt="2024-10-10T19:44:51.061" v="3" actId="14100"/>
        <pc:sldMkLst>
          <pc:docMk/>
          <pc:sldMk cId="921526662" sldId="256"/>
        </pc:sldMkLst>
        <pc:picChg chg="mod">
          <ac:chgData name="FRANCISCO ADÃO ELOY JUNIOR" userId="S::francisco.eloy@fatec.sp.gov.br::ec5ac4ec-68f4-48bb-a4f1-9d67ae6bac78" providerId="AD" clId="Web-{6DDC573C-FF5C-221D-A390-1BE5D5F5E504}" dt="2024-10-10T19:44:51.061" v="3" actId="14100"/>
          <ac:picMkLst>
            <pc:docMk/>
            <pc:sldMk cId="921526662" sldId="256"/>
            <ac:picMk id="10" creationId="{D773DB6E-119E-8F78-C044-3F37511D5537}"/>
          </ac:picMkLst>
        </pc:picChg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3"/>
        <pc:sldMkLst>
          <pc:docMk/>
          <pc:sldMk cId="4216872342" sldId="258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7.480" v="96"/>
        <pc:sldMkLst>
          <pc:docMk/>
          <pc:sldMk cId="2222766857" sldId="259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4"/>
        <pc:sldMkLst>
          <pc:docMk/>
          <pc:sldMk cId="55486336" sldId="261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3.183" v="95"/>
        <pc:sldMkLst>
          <pc:docMk/>
          <pc:sldMk cId="720322117" sldId="262"/>
        </pc:sldMkLst>
      </pc:sldChg>
      <pc:sldChg chg="delSp">
        <pc:chgData name="FRANCISCO ADÃO ELOY JUNIOR" userId="S::francisco.eloy@fatec.sp.gov.br::ec5ac4ec-68f4-48bb-a4f1-9d67ae6bac78" providerId="AD" clId="Web-{6DDC573C-FF5C-221D-A390-1BE5D5F5E504}" dt="2024-10-10T20:03:05.871" v="181"/>
        <pc:sldMkLst>
          <pc:docMk/>
          <pc:sldMk cId="3726222656" sldId="269"/>
        </pc:sldMkLst>
        <pc:graphicFrameChg chg="del">
          <ac:chgData name="FRANCISCO ADÃO ELOY JUNIOR" userId="S::francisco.eloy@fatec.sp.gov.br::ec5ac4ec-68f4-48bb-a4f1-9d67ae6bac78" providerId="AD" clId="Web-{6DDC573C-FF5C-221D-A390-1BE5D5F5E504}" dt="2024-10-10T20:03:05.871" v="181"/>
          <ac:graphicFrameMkLst>
            <pc:docMk/>
            <pc:sldMk cId="3726222656" sldId="269"/>
            <ac:graphicFrameMk id="9" creationId="{5C4A335C-02A7-5915-08CB-109517897B97}"/>
          </ac:graphicFrameMkLst>
        </pc:graphicFrameChg>
      </pc:sldChg>
      <pc:sldChg chg="addSp delSp modSp">
        <pc:chgData name="FRANCISCO ADÃO ELOY JUNIOR" userId="S::francisco.eloy@fatec.sp.gov.br::ec5ac4ec-68f4-48bb-a4f1-9d67ae6bac78" providerId="AD" clId="Web-{6DDC573C-FF5C-221D-A390-1BE5D5F5E504}" dt="2024-10-10T19:56:53.002" v="178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DDC573C-FF5C-221D-A390-1BE5D5F5E504}" dt="2024-10-10T19:56:41.626" v="171" actId="1076"/>
          <ac:spMkLst>
            <pc:docMk/>
            <pc:sldMk cId="1174866742" sldId="270"/>
            <ac:spMk id="2" creationId="{E37B5D96-43A0-CD14-5707-CD11CFA26D8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501" v="170"/>
          <ac:spMkLst>
            <pc:docMk/>
            <pc:sldMk cId="1174866742" sldId="270"/>
            <ac:spMk id="3" creationId="{04E73DF6-A11A-C8DB-31AB-E4B6FA51D2AA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6:34.407" v="169"/>
          <ac:spMkLst>
            <pc:docMk/>
            <pc:sldMk cId="1174866742" sldId="270"/>
            <ac:spMk id="4" creationId="{D2523283-9DFC-2233-BA71-7240366CFFE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329" v="168"/>
          <ac:spMkLst>
            <pc:docMk/>
            <pc:sldMk cId="1174866742" sldId="270"/>
            <ac:spMk id="5" creationId="{F03F0A0B-6178-9D8E-593B-38D0071D0F0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236" v="167"/>
          <ac:spMkLst>
            <pc:docMk/>
            <pc:sldMk cId="1174866742" sldId="270"/>
            <ac:spMk id="6" creationId="{326FE115-AD19-F08B-0CFA-9E10CD27CF8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157" v="166"/>
          <ac:spMkLst>
            <pc:docMk/>
            <pc:sldMk cId="1174866742" sldId="270"/>
            <ac:spMk id="7" creationId="{63399259-9B40-89A5-FC1A-234D2EDED84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064" v="165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7"/>
          <ac:spMkLst>
            <pc:docMk/>
            <pc:sldMk cId="1174866742" sldId="270"/>
            <ac:spMk id="11" creationId="{FBC1BDA0-9382-7BE2-4C17-3BAA9D1EA17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6"/>
          <ac:spMkLst>
            <pc:docMk/>
            <pc:sldMk cId="1174866742" sldId="270"/>
            <ac:spMk id="13" creationId="{E613B16B-0648-11F1-3F38-62C994ECB456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5"/>
          <ac:spMkLst>
            <pc:docMk/>
            <pc:sldMk cId="1174866742" sldId="270"/>
            <ac:spMk id="16" creationId="{564DCAB9-5C70-663C-C5EF-79B11A38856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4"/>
          <ac:spMkLst>
            <pc:docMk/>
            <pc:sldMk cId="1174866742" sldId="270"/>
            <ac:spMk id="18" creationId="{754AC9E8-F3AB-3E8B-564D-A4FA9227443D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3"/>
          <ac:spMkLst>
            <pc:docMk/>
            <pc:sldMk cId="1174866742" sldId="270"/>
            <ac:spMk id="20" creationId="{48333924-8D64-6DD7-0A9F-5B824312AA2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2"/>
          <ac:spMkLst>
            <pc:docMk/>
            <pc:sldMk cId="1174866742" sldId="270"/>
            <ac:spMk id="22" creationId="{ADCE0E6D-EF0C-C0E4-44E8-44DA4955AE36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24" creationId="{E43D89FB-7DF8-179B-8EED-B2B81C6DF1FB}"/>
          </ac:spMkLst>
        </pc:spChg>
      </pc:sldChg>
      <pc:sldChg chg="addSp delSp modSp add">
        <pc:chgData name="FRANCISCO ADÃO ELOY JUNIOR" userId="S::francisco.eloy@fatec.sp.gov.br::ec5ac4ec-68f4-48bb-a4f1-9d67ae6bac78" providerId="AD" clId="Web-{6DDC573C-FF5C-221D-A390-1BE5D5F5E504}" dt="2024-10-10T19:51:33.165" v="84"/>
        <pc:sldMkLst>
          <pc:docMk/>
          <pc:sldMk cId="683100196" sldId="271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18.176" v="10"/>
          <ac:spMkLst>
            <pc:docMk/>
            <pc:sldMk cId="683100196" sldId="271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20.285" v="12"/>
          <ac:spMkLst>
            <pc:docMk/>
            <pc:sldMk cId="683100196" sldId="271"/>
            <ac:spMk id="4" creationId="{BC324002-1736-1E13-55F0-2502099F5DF0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1:13.477" v="82"/>
          <ac:spMkLst>
            <pc:docMk/>
            <pc:sldMk cId="683100196" sldId="271"/>
            <ac:spMk id="7" creationId="{EC42BC7B-7AFB-DE45-8E4D-E311057A4D3C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11" creationId="{AF93FE20-0271-0107-7F2D-0E823B13D823}"/>
          </ac:spMkLst>
        </pc:spChg>
        <pc:picChg chg="add del mod ord">
          <ac:chgData name="FRANCISCO ADÃO ELOY JUNIOR" userId="S::francisco.eloy@fatec.sp.gov.br::ec5ac4ec-68f4-48bb-a4f1-9d67ae6bac78" providerId="AD" clId="Web-{6DDC573C-FF5C-221D-A390-1BE5D5F5E504}" dt="2024-10-10T19:51:10.524" v="81"/>
          <ac:picMkLst>
            <pc:docMk/>
            <pc:sldMk cId="683100196" sldId="271"/>
            <ac:picMk id="5" creationId="{06AFA2A8-151D-ABAF-6ED7-3C66C8D9A23C}"/>
          </ac:picMkLst>
        </pc:picChg>
        <pc:picChg chg="add mod">
          <ac:chgData name="FRANCISCO ADÃO ELOY JUNIOR" userId="S::francisco.eloy@fatec.sp.gov.br::ec5ac4ec-68f4-48bb-a4f1-9d67ae6bac78" providerId="AD" clId="Web-{6DDC573C-FF5C-221D-A390-1BE5D5F5E504}" dt="2024-10-10T19:51:14.274" v="83"/>
          <ac:picMkLst>
            <pc:docMk/>
            <pc:sldMk cId="683100196" sldId="271"/>
            <ac:picMk id="9" creationId="{F5071456-39AD-73CD-C38B-EA3BE7E3691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40.786" v="79"/>
        <pc:sldMkLst>
          <pc:docMk/>
          <pc:sldMk cId="3295561134" sldId="272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8.114" v="64"/>
          <ac:spMkLst>
            <pc:docMk/>
            <pc:sldMk cId="3295561134" sldId="272"/>
            <ac:spMk id="2" creationId="{F596C858-C8C5-F6F5-B89F-1AC07A53A73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29" v="66"/>
          <ac:spMkLst>
            <pc:docMk/>
            <pc:sldMk cId="3295561134" sldId="272"/>
            <ac:spMk id="3" creationId="{CF18F296-1A28-9B51-63EC-570D3B105132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8"/>
          <ac:spMkLst>
            <pc:docMk/>
            <pc:sldMk cId="3295561134" sldId="272"/>
            <ac:spMk id="4" creationId="{EADDAD58-2B3E-9698-CB4A-CE73FDC03A81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9"/>
          <ac:spMkLst>
            <pc:docMk/>
            <pc:sldMk cId="3295561134" sldId="272"/>
            <ac:spMk id="5" creationId="{6310BE98-4269-4B76-3914-7B3DD601C5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1"/>
          <ac:spMkLst>
            <pc:docMk/>
            <pc:sldMk cId="3295561134" sldId="272"/>
            <ac:spMk id="6" creationId="{D7600396-6080-AB83-EA45-9EF0C7379D6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2"/>
          <ac:spMkLst>
            <pc:docMk/>
            <pc:sldMk cId="3295561134" sldId="272"/>
            <ac:spMk id="7" creationId="{60372555-E1B6-8F8D-8905-743E0411C59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76" v="74"/>
          <ac:spMkLst>
            <pc:docMk/>
            <pc:sldMk cId="3295561134" sldId="272"/>
            <ac:spMk id="8" creationId="{AE9E4B02-B016-85EA-1BE0-89EB34F7AB7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40.786" v="79"/>
          <ac:spMkLst>
            <pc:docMk/>
            <pc:sldMk cId="3295561134" sldId="272"/>
            <ac:spMk id="9" creationId="{ECA9FE33-0FBF-3BB6-F67C-366A3A044C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14" v="65"/>
          <ac:spMkLst>
            <pc:docMk/>
            <pc:sldMk cId="3295561134" sldId="272"/>
            <ac:spMk id="10" creationId="{840CAAC4-24FC-B902-D384-2634754FA51B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40.786" v="79"/>
          <ac:picMkLst>
            <pc:docMk/>
            <pc:sldMk cId="3295561134" sldId="272"/>
            <ac:picMk id="11" creationId="{AC9F285A-D813-924A-45A8-CA65C5F54CC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8.598" v="78"/>
        <pc:sldMkLst>
          <pc:docMk/>
          <pc:sldMk cId="1885386966" sldId="273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5.051" v="46"/>
          <ac:spMkLst>
            <pc:docMk/>
            <pc:sldMk cId="1885386966" sldId="273"/>
            <ac:spMk id="2" creationId="{0035938A-6FF1-0768-D3D0-E82614D37C6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7"/>
          <ac:spMkLst>
            <pc:docMk/>
            <pc:sldMk cId="1885386966" sldId="273"/>
            <ac:spMk id="3" creationId="{EC288334-04D7-07F4-4EBA-8249AEA3725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9"/>
          <ac:spMkLst>
            <pc:docMk/>
            <pc:sldMk cId="1885386966" sldId="273"/>
            <ac:spMk id="4" creationId="{07C66FB0-574D-165A-64D9-C3072700F486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0"/>
          <ac:spMkLst>
            <pc:docMk/>
            <pc:sldMk cId="1885386966" sldId="273"/>
            <ac:spMk id="5" creationId="{49946289-5688-BD20-A65D-8D91FB3ABAD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2"/>
          <ac:spMkLst>
            <pc:docMk/>
            <pc:sldMk cId="1885386966" sldId="273"/>
            <ac:spMk id="6" creationId="{ECCDB134-6BE7-333D-E021-7602C77E71D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3"/>
          <ac:spMkLst>
            <pc:docMk/>
            <pc:sldMk cId="1885386966" sldId="273"/>
            <ac:spMk id="7" creationId="{A3CDCAE8-46C6-9EB3-179F-82FC0325BC2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5"/>
          <ac:spMkLst>
            <pc:docMk/>
            <pc:sldMk cId="1885386966" sldId="273"/>
            <ac:spMk id="8" creationId="{4DD3857D-1789-1119-30E6-834AD23210D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8.598" v="78"/>
          <ac:spMkLst>
            <pc:docMk/>
            <pc:sldMk cId="1885386966" sldId="273"/>
            <ac:spMk id="9" creationId="{40A7E2CD-B7FB-0783-3096-C38AD45C288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8.598" v="78"/>
          <ac:picMkLst>
            <pc:docMk/>
            <pc:sldMk cId="1885386966" sldId="273"/>
            <ac:picMk id="10" creationId="{1ACE9238-2077-5EEA-3664-2F4FD2680FF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5.911" v="77"/>
        <pc:sldMkLst>
          <pc:docMk/>
          <pc:sldMk cId="1225173189" sldId="274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4.411" v="35"/>
          <ac:spMkLst>
            <pc:docMk/>
            <pc:sldMk cId="1225173189" sldId="274"/>
            <ac:spMk id="2" creationId="{940086F7-8783-6E3C-7F97-70CE623E645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26" v="37"/>
          <ac:spMkLst>
            <pc:docMk/>
            <pc:sldMk cId="1225173189" sldId="274"/>
            <ac:spMk id="3" creationId="{2766A796-9783-DE67-6174-4C05D92078E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39"/>
          <ac:spMkLst>
            <pc:docMk/>
            <pc:sldMk cId="1225173189" sldId="274"/>
            <ac:spMk id="4" creationId="{D1D84B47-DC2B-DF36-5339-AC32E488E0F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5.911" v="77"/>
          <ac:spMkLst>
            <pc:docMk/>
            <pc:sldMk cId="1225173189" sldId="274"/>
            <ac:spMk id="5" creationId="{5B090D33-8D21-7BE7-022C-A878AD857B8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40"/>
          <ac:spMkLst>
            <pc:docMk/>
            <pc:sldMk cId="1225173189" sldId="274"/>
            <ac:spMk id="6" creationId="{29D21816-32A2-41A5-45A4-A8E737BED70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57" v="42"/>
          <ac:spMkLst>
            <pc:docMk/>
            <pc:sldMk cId="1225173189" sldId="274"/>
            <ac:spMk id="7" creationId="{CA530525-D4C7-70A5-E6C2-0CD3EDEC0E8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89" v="43"/>
          <ac:spMkLst>
            <pc:docMk/>
            <pc:sldMk cId="1225173189" sldId="274"/>
            <ac:spMk id="8" creationId="{B80C8FDF-E1B2-32D4-0EE2-6AE31BB5C6A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504" v="45"/>
          <ac:spMkLst>
            <pc:docMk/>
            <pc:sldMk cId="1225173189" sldId="274"/>
            <ac:spMk id="9" creationId="{620EDF43-3DBB-CF5E-B449-51A46911AE0C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11" v="36"/>
          <ac:spMkLst>
            <pc:docMk/>
            <pc:sldMk cId="1225173189" sldId="274"/>
            <ac:spMk id="10" creationId="{2CD31518-2BF1-C4A3-08F6-9B87820AEF59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5.911" v="77"/>
          <ac:picMkLst>
            <pc:docMk/>
            <pc:sldMk cId="1225173189" sldId="274"/>
            <ac:picMk id="11" creationId="{9D8C0636-E28B-B67C-7C12-A0659E0B0D4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3.676" v="76"/>
        <pc:sldMkLst>
          <pc:docMk/>
          <pc:sldMk cId="1925222286" sldId="275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3.598" v="25"/>
          <ac:spMkLst>
            <pc:docMk/>
            <pc:sldMk cId="1925222286" sldId="275"/>
            <ac:spMk id="2" creationId="{4CD8F3D2-5410-79F3-894F-D459D2D07E1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6"/>
          <ac:spMkLst>
            <pc:docMk/>
            <pc:sldMk cId="1925222286" sldId="275"/>
            <ac:spMk id="3" creationId="{B0D61E00-471A-A122-BDCE-F1107D018DD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8"/>
          <ac:spMkLst>
            <pc:docMk/>
            <pc:sldMk cId="1925222286" sldId="275"/>
            <ac:spMk id="4" creationId="{0B55F559-83D9-30A1-0FFC-BA040F336C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29"/>
          <ac:spMkLst>
            <pc:docMk/>
            <pc:sldMk cId="1925222286" sldId="275"/>
            <ac:spMk id="5" creationId="{77866854-6B05-61C7-D396-98CA9C7DA4B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31"/>
          <ac:spMkLst>
            <pc:docMk/>
            <pc:sldMk cId="1925222286" sldId="275"/>
            <ac:spMk id="6" creationId="{3F36C1EE-E7C5-E403-8E97-291A4A4EFD0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2"/>
          <ac:spMkLst>
            <pc:docMk/>
            <pc:sldMk cId="1925222286" sldId="275"/>
            <ac:spMk id="7" creationId="{644E1909-3311-9747-6560-2F13FDB17DC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4"/>
          <ac:spMkLst>
            <pc:docMk/>
            <pc:sldMk cId="1925222286" sldId="275"/>
            <ac:spMk id="8" creationId="{6CB182C5-F73E-E183-6B37-D38D1CC0955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3.676" v="76"/>
          <ac:spMkLst>
            <pc:docMk/>
            <pc:sldMk cId="1925222286" sldId="275"/>
            <ac:spMk id="9" creationId="{DC92D9CE-44F5-5CC1-47D9-DD59AE5DF26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3.676" v="76"/>
          <ac:picMkLst>
            <pc:docMk/>
            <pc:sldMk cId="1925222286" sldId="275"/>
            <ac:picMk id="10" creationId="{75A1B036-DAB4-0954-62EB-9B2D2A3A6A0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1.317" v="75"/>
        <pc:sldMkLst>
          <pc:docMk/>
          <pc:sldMk cId="2286233472" sldId="276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2.723" v="14"/>
          <ac:spMkLst>
            <pc:docMk/>
            <pc:sldMk cId="2286233472" sldId="276"/>
            <ac:spMk id="2" creationId="{4151B697-E39B-E9B0-3C96-AC8E668DE02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54" v="16"/>
          <ac:spMkLst>
            <pc:docMk/>
            <pc:sldMk cId="2286233472" sldId="276"/>
            <ac:spMk id="3" creationId="{1EB32281-38FC-5676-AD5A-3DBF5117C1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70" v="18"/>
          <ac:spMkLst>
            <pc:docMk/>
            <pc:sldMk cId="2286233472" sldId="276"/>
            <ac:spMk id="4" creationId="{F43A4AFC-B6AE-77CB-D088-1000FFBD60A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19"/>
          <ac:spMkLst>
            <pc:docMk/>
            <pc:sldMk cId="2286233472" sldId="276"/>
            <ac:spMk id="5" creationId="{FA4D010A-19BC-1F77-2708-67C5E5DFA09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21"/>
          <ac:spMkLst>
            <pc:docMk/>
            <pc:sldMk cId="2286233472" sldId="276"/>
            <ac:spMk id="6" creationId="{808649C5-2AFA-614E-D0B7-7A77D673969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01" v="22"/>
          <ac:spMkLst>
            <pc:docMk/>
            <pc:sldMk cId="2286233472" sldId="276"/>
            <ac:spMk id="7" creationId="{04515485-3BA8-533E-103B-C9674BA20BF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17" v="24"/>
          <ac:spMkLst>
            <pc:docMk/>
            <pc:sldMk cId="2286233472" sldId="276"/>
            <ac:spMk id="8" creationId="{95833ADC-80C2-58C8-F4F5-58EE7582762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1.317" v="75"/>
          <ac:spMkLst>
            <pc:docMk/>
            <pc:sldMk cId="2286233472" sldId="276"/>
            <ac:spMk id="9" creationId="{D5924E3E-8D8F-30B9-CB4D-42880C170A2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39" v="15"/>
          <ac:spMkLst>
            <pc:docMk/>
            <pc:sldMk cId="2286233472" sldId="276"/>
            <ac:spMk id="10" creationId="{46A0C959-EC68-8AE7-9193-86E25AFC90AF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1.317" v="75"/>
          <ac:picMkLst>
            <pc:docMk/>
            <pc:sldMk cId="2286233472" sldId="276"/>
            <ac:picMk id="11" creationId="{F579B7D6-F6F8-3CEB-8EAF-979B052DFB7E}"/>
          </ac:picMkLst>
        </pc:picChg>
      </pc:sldChg>
      <pc:sldChg chg="modSp add">
        <pc:chgData name="FRANCISCO ADÃO ELOY JUNIOR" userId="S::francisco.eloy@fatec.sp.gov.br::ec5ac4ec-68f4-48bb-a4f1-9d67ae6bac78" providerId="AD" clId="Web-{6DDC573C-FF5C-221D-A390-1BE5D5F5E504}" dt="2024-10-10T19:48:27.004" v="63"/>
        <pc:sldMkLst>
          <pc:docMk/>
          <pc:sldMk cId="2754362440" sldId="277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7.004" v="63"/>
          <ac:spMkLst>
            <pc:docMk/>
            <pc:sldMk cId="2754362440" sldId="277"/>
            <ac:spMk id="3" creationId="{00000000-0000-0000-0000-000000000000}"/>
          </ac:spMkLst>
        </pc:spChg>
      </pc:sldChg>
      <pc:sldChg chg="delSp modSp new mod modClrScheme chgLayout">
        <pc:chgData name="FRANCISCO ADÃO ELOY JUNIOR" userId="S::francisco.eloy@fatec.sp.gov.br::ec5ac4ec-68f4-48bb-a4f1-9d67ae6bac78" providerId="AD" clId="Web-{6DDC573C-FF5C-221D-A390-1BE5D5F5E504}" dt="2024-10-10T19:55:27.906" v="149"/>
        <pc:sldMkLst>
          <pc:docMk/>
          <pc:sldMk cId="2768807978" sldId="278"/>
        </pc:sldMkLst>
        <pc:spChg chg="mod ord">
          <ac:chgData name="FRANCISCO ADÃO ELOY JUNIOR" userId="S::francisco.eloy@fatec.sp.gov.br::ec5ac4ec-68f4-48bb-a4f1-9d67ae6bac78" providerId="AD" clId="Web-{6DDC573C-FF5C-221D-A390-1BE5D5F5E504}" dt="2024-10-10T19:53:53.169" v="104" actId="20577"/>
          <ac:spMkLst>
            <pc:docMk/>
            <pc:sldMk cId="2768807978" sldId="278"/>
            <ac:spMk id="2" creationId="{FBE9C8EA-0396-7ED7-4185-E3C1F5886C33}"/>
          </ac:spMkLst>
        </pc:spChg>
        <pc:spChg chg="mod ord">
          <ac:chgData name="FRANCISCO ADÃO ELOY JUNIOR" userId="S::francisco.eloy@fatec.sp.gov.br::ec5ac4ec-68f4-48bb-a4f1-9d67ae6bac78" providerId="AD" clId="Web-{6DDC573C-FF5C-221D-A390-1BE5D5F5E504}" dt="2024-10-10T19:55:27.906" v="149"/>
          <ac:spMkLst>
            <pc:docMk/>
            <pc:sldMk cId="2768807978" sldId="278"/>
            <ac:spMk id="3" creationId="{618D8FA9-E79F-9691-E2EE-4F40F4351EEC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8"/>
          <ac:spMkLst>
            <pc:docMk/>
            <pc:sldMk cId="2768807978" sldId="278"/>
            <ac:spMk id="4" creationId="{BBDA7612-51FD-F171-1176-1DC79F90D7B8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7"/>
          <ac:spMkLst>
            <pc:docMk/>
            <pc:sldMk cId="2768807978" sldId="278"/>
            <ac:spMk id="5" creationId="{12F27540-5160-CB33-CF12-B209203AA0D2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6"/>
          <ac:spMkLst>
            <pc:docMk/>
            <pc:sldMk cId="2768807978" sldId="278"/>
            <ac:spMk id="6" creationId="{A7E05311-2D7B-569C-075B-02450B251EF7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5"/>
          <ac:spMkLst>
            <pc:docMk/>
            <pc:sldMk cId="2768807978" sldId="278"/>
            <ac:spMk id="7" creationId="{2C4AC8F6-0BBF-7965-CC2D-B970BD2881C9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4"/>
          <ac:spMkLst>
            <pc:docMk/>
            <pc:sldMk cId="2768807978" sldId="278"/>
            <ac:spMk id="8" creationId="{4258264A-0C5D-DD33-F4BA-A8830A25C1B4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3.029" v="112"/>
          <ac:spMkLst>
            <pc:docMk/>
            <pc:sldMk cId="2768807978" sldId="278"/>
            <ac:spMk id="9" creationId="{ECF0E00E-31E1-3F78-0F06-61BA3E78107D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3"/>
          <ac:spMkLst>
            <pc:docMk/>
            <pc:sldMk cId="2768807978" sldId="278"/>
            <ac:spMk id="10" creationId="{7DD4D2F5-9A74-EF2F-1012-3F5C57343B7A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19:59:53.694" v="180"/>
        <pc:sldMkLst>
          <pc:docMk/>
          <pc:sldMk cId="2363333038" sldId="279"/>
        </pc:sldMkLst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2" creationId="{C0C64EBA-AC06-DA83-E8E1-8D43165812A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3" creationId="{FAB5D746-3C48-4763-D370-239EF3D0AD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4" creationId="{60A2A755-74C7-33DF-332D-624E30B36A4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5" creationId="{C2BBA730-7670-6630-2E64-A9C7F95BC9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6" creationId="{A57E0A07-C99D-E7DA-9066-1302CE1E732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7" creationId="{F7F30085-6FC8-8FD1-3193-37E487E70F8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8" creationId="{DE9D2820-D5BE-1D97-6EF8-BEAED16B8A5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9" creationId="{929C0CAF-79DE-2A6C-CC61-5C32EC3B6F1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10" creationId="{25B1E374-2C68-1F54-66CB-BAEEC2B407B3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20:03:23.652" v="183"/>
        <pc:sldMkLst>
          <pc:docMk/>
          <pc:sldMk cId="2795999784" sldId="280"/>
        </pc:sldMkLst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2" creationId="{E6AEBF89-7703-C196-73CA-51E84FEAD7B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3" creationId="{5EA93119-76A3-2CC8-75BE-DDA8F79A30A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4" creationId="{E9D517BC-D438-54C4-0633-483290ACDDD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5" creationId="{74B59FE2-CAAC-65A9-C087-F525E4C3809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6" creationId="{D83603A4-781A-B1F6-41A9-668B8962BDF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7" creationId="{F304E34F-E4C0-BE35-2B20-A3FD636914D4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8" creationId="{55E3D578-692C-64C7-28DC-C8059935F4A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9" creationId="{31DAD886-97C1-2707-4797-4E1EE52D529C}"/>
          </ac:spMkLst>
        </pc:spChg>
      </pc:sldChg>
      <pc:sldChg chg="modSp add ord replId">
        <pc:chgData name="FRANCISCO ADÃO ELOY JUNIOR" userId="S::francisco.eloy@fatec.sp.gov.br::ec5ac4ec-68f4-48bb-a4f1-9d67ae6bac78" providerId="AD" clId="Web-{6DDC573C-FF5C-221D-A390-1BE5D5F5E504}" dt="2024-10-10T20:04:37.045" v="189" actId="20577"/>
        <pc:sldMkLst>
          <pc:docMk/>
          <pc:sldMk cId="1075819142" sldId="281"/>
        </pc:sldMkLst>
        <pc:spChg chg="mod">
          <ac:chgData name="FRANCISCO ADÃO ELOY JUNIOR" userId="S::francisco.eloy@fatec.sp.gov.br::ec5ac4ec-68f4-48bb-a4f1-9d67ae6bac78" providerId="AD" clId="Web-{6DDC573C-FF5C-221D-A390-1BE5D5F5E504}" dt="2024-10-10T20:04:37.045" v="189" actId="20577"/>
          <ac:spMkLst>
            <pc:docMk/>
            <pc:sldMk cId="1075819142" sldId="281"/>
            <ac:spMk id="2" creationId="{E37B5D96-43A0-CD14-5707-CD11CFA26D89}"/>
          </ac:spMkLst>
        </pc:spChg>
        <pc:picChg chg="mod">
          <ac:chgData name="FRANCISCO ADÃO ELOY JUNIOR" userId="S::francisco.eloy@fatec.sp.gov.br::ec5ac4ec-68f4-48bb-a4f1-9d67ae6bac78" providerId="AD" clId="Web-{6DDC573C-FF5C-221D-A390-1BE5D5F5E504}" dt="2024-10-10T20:04:26.076" v="187"/>
          <ac:picMkLst>
            <pc:docMk/>
            <pc:sldMk cId="1075819142" sldId="281"/>
            <ac:picMk id="15" creationId="{D47ABA18-EB56-9805-38A8-1621CF089D9B}"/>
          </ac:picMkLst>
        </pc:picChg>
      </pc:sldChg>
      <pc:sldMasterChg chg="addSldLayout">
        <pc:chgData name="FRANCISCO ADÃO ELOY JUNIOR" userId="S::francisco.eloy@fatec.sp.gov.br::ec5ac4ec-68f4-48bb-a4f1-9d67ae6bac78" providerId="AD" clId="Web-{6DDC573C-FF5C-221D-A390-1BE5D5F5E504}" dt="2024-10-10T19:48:20.426" v="13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DDC573C-FF5C-221D-A390-1BE5D5F5E504}" dt="2024-10-10T19:48:20.426" v="13"/>
          <pc:sldLayoutMkLst>
            <pc:docMk/>
            <pc:sldMasterMk cId="1107139545" sldId="2147483661"/>
            <pc:sldLayoutMk cId="2139834601" sldId="2147483673"/>
          </pc:sldLayoutMkLst>
        </pc:sldLayoutChg>
      </pc:sldMasterChg>
    </pc:docChg>
  </pc:docChgLst>
  <pc:docChgLst>
    <pc:chgData name="FRANCISCO ADÃO ELOY JUNIOR" userId="ec5ac4ec-68f4-48bb-a4f1-9d67ae6bac78" providerId="ADAL" clId="{1B949B13-2201-AF4B-8B50-A387BB4E2CE1}"/>
    <pc:docChg chg="undo custSel addSld delSld modSld modSection">
      <pc:chgData name="FRANCISCO ADÃO ELOY JUNIOR" userId="ec5ac4ec-68f4-48bb-a4f1-9d67ae6bac78" providerId="ADAL" clId="{1B949B13-2201-AF4B-8B50-A387BB4E2CE1}" dt="2024-11-01T22:09:46.973" v="92" actId="20577"/>
      <pc:docMkLst>
        <pc:docMk/>
      </pc:docMkLst>
      <pc:sldChg chg="modSp">
        <pc:chgData name="FRANCISCO ADÃO ELOY JUNIOR" userId="ec5ac4ec-68f4-48bb-a4f1-9d67ae6bac78" providerId="ADAL" clId="{1B949B13-2201-AF4B-8B50-A387BB4E2CE1}" dt="2024-11-01T22:09:46.973" v="92" actId="20577"/>
        <pc:sldMkLst>
          <pc:docMk/>
          <pc:sldMk cId="921526662" sldId="256"/>
        </pc:sldMkLst>
        <pc:spChg chg="mod">
          <ac:chgData name="FRANCISCO ADÃO ELOY JUNIOR" userId="ec5ac4ec-68f4-48bb-a4f1-9d67ae6bac78" providerId="ADAL" clId="{1B949B13-2201-AF4B-8B50-A387BB4E2CE1}" dt="2024-11-01T22:09:46.973" v="92" actId="20577"/>
          <ac:spMkLst>
            <pc:docMk/>
            <pc:sldMk cId="921526662" sldId="256"/>
            <ac:spMk id="7" creationId="{D0733812-DAF2-8854-AC6A-D20D22E420E5}"/>
          </ac:spMkLst>
        </pc:spChg>
      </pc:sldChg>
      <pc:sldChg chg="add del modTransition">
        <pc:chgData name="FRANCISCO ADÃO ELOY JUNIOR" userId="ec5ac4ec-68f4-48bb-a4f1-9d67ae6bac78" providerId="ADAL" clId="{1B949B13-2201-AF4B-8B50-A387BB4E2CE1}" dt="2024-11-01T19:31:56.579" v="72"/>
        <pc:sldMkLst>
          <pc:docMk/>
          <pc:sldMk cId="193433201" sldId="263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1749944327" sldId="265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342625612" sldId="282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2434047496" sldId="283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3125962103" sldId="284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800798153" sldId="285"/>
        </pc:sldMkLst>
      </pc:sldChg>
      <pc:sldChg chg="add">
        <pc:chgData name="FRANCISCO ADÃO ELOY JUNIOR" userId="ec5ac4ec-68f4-48bb-a4f1-9d67ae6bac78" providerId="ADAL" clId="{1B949B13-2201-AF4B-8B50-A387BB4E2CE1}" dt="2024-11-01T01:47:22.120" v="0"/>
        <pc:sldMkLst>
          <pc:docMk/>
          <pc:sldMk cId="1314463194" sldId="286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253254735" sldId="288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93058210" sldId="289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3586071557" sldId="290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2225529340" sldId="292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2370746944" sldId="293"/>
        </pc:sldMkLst>
      </pc:sldChg>
      <pc:sldChg chg="add">
        <pc:chgData name="FRANCISCO ADÃO ELOY JUNIOR" userId="ec5ac4ec-68f4-48bb-a4f1-9d67ae6bac78" providerId="ADAL" clId="{1B949B13-2201-AF4B-8B50-A387BB4E2CE1}" dt="2024-11-01T01:47:49.176" v="1"/>
        <pc:sldMkLst>
          <pc:docMk/>
          <pc:sldMk cId="106198630" sldId="295"/>
        </pc:sldMkLst>
      </pc:sldChg>
      <pc:sldChg chg="add">
        <pc:chgData name="FRANCISCO ADÃO ELOY JUNIOR" userId="ec5ac4ec-68f4-48bb-a4f1-9d67ae6bac78" providerId="ADAL" clId="{1B949B13-2201-AF4B-8B50-A387BB4E2CE1}" dt="2024-11-01T01:50:29.591" v="2"/>
        <pc:sldMkLst>
          <pc:docMk/>
          <pc:sldMk cId="3641476869" sldId="300"/>
        </pc:sldMkLst>
      </pc:sldChg>
      <pc:sldChg chg="add del">
        <pc:chgData name="FRANCISCO ADÃO ELOY JUNIOR" userId="ec5ac4ec-68f4-48bb-a4f1-9d67ae6bac78" providerId="ADAL" clId="{1B949B13-2201-AF4B-8B50-A387BB4E2CE1}" dt="2024-11-01T02:19:59.873" v="15" actId="2696"/>
        <pc:sldMkLst>
          <pc:docMk/>
          <pc:sldMk cId="703184000" sldId="301"/>
        </pc:sldMkLst>
      </pc:sldChg>
      <pc:sldChg chg="modSp add">
        <pc:chgData name="FRANCISCO ADÃO ELOY JUNIOR" userId="ec5ac4ec-68f4-48bb-a4f1-9d67ae6bac78" providerId="ADAL" clId="{1B949B13-2201-AF4B-8B50-A387BB4E2CE1}" dt="2024-11-01T01:52:29.029" v="14" actId="20577"/>
        <pc:sldMkLst>
          <pc:docMk/>
          <pc:sldMk cId="2636884289" sldId="302"/>
        </pc:sldMkLst>
        <pc:spChg chg="mod">
          <ac:chgData name="FRANCISCO ADÃO ELOY JUNIOR" userId="ec5ac4ec-68f4-48bb-a4f1-9d67ae6bac78" providerId="ADAL" clId="{1B949B13-2201-AF4B-8B50-A387BB4E2CE1}" dt="2024-11-01T01:52:25.985" v="13" actId="20577"/>
          <ac:spMkLst>
            <pc:docMk/>
            <pc:sldMk cId="2636884289" sldId="302"/>
            <ac:spMk id="2" creationId="{B885A6AA-D81C-6E01-58E6-D7ED9233D9A6}"/>
          </ac:spMkLst>
        </pc:spChg>
        <pc:spChg chg="mod">
          <ac:chgData name="FRANCISCO ADÃO ELOY JUNIOR" userId="ec5ac4ec-68f4-48bb-a4f1-9d67ae6bac78" providerId="ADAL" clId="{1B949B13-2201-AF4B-8B50-A387BB4E2CE1}" dt="2024-11-01T01:52:29.029" v="14" actId="20577"/>
          <ac:spMkLst>
            <pc:docMk/>
            <pc:sldMk cId="2636884289" sldId="302"/>
            <ac:spMk id="7" creationId="{D0733812-DAF2-8854-AC6A-D20D22E420E5}"/>
          </ac:spMkLst>
        </pc:spChg>
      </pc:sldChg>
      <pc:sldChg chg="addSp delSp modSp add">
        <pc:chgData name="FRANCISCO ADÃO ELOY JUNIOR" userId="ec5ac4ec-68f4-48bb-a4f1-9d67ae6bac78" providerId="ADAL" clId="{1B949B13-2201-AF4B-8B50-A387BB4E2CE1}" dt="2024-11-01T18:32:48.838" v="40" actId="1440"/>
        <pc:sldMkLst>
          <pc:docMk/>
          <pc:sldMk cId="2799956462" sldId="303"/>
        </pc:sldMkLst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2" creationId="{BBA0AE64-EBAB-5A40-9FEA-AA6AE2FF3090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3" creationId="{4404188D-30CB-784E-9F44-C78528E87F3C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4" creationId="{A859662D-8B4C-5240-B8F0-F35E0FE124F8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5" creationId="{5F27F3EB-90BE-264B-879F-7A0D8F99C7F8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6" creationId="{1B8D44D5-7DA0-2C42-8ABE-8335494D9C47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7" creationId="{87C02786-90F8-0943-B948-E1E5555B533E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8" creationId="{F693040F-A2FF-8046-BCB3-6A726DBAC263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9" creationId="{D48248D5-640B-5140-AD59-4C8C14E402CD}"/>
          </ac:spMkLst>
        </pc:spChg>
        <pc:spChg chg="del">
          <ac:chgData name="FRANCISCO ADÃO ELOY JUNIOR" userId="ec5ac4ec-68f4-48bb-a4f1-9d67ae6bac78" providerId="ADAL" clId="{1B949B13-2201-AF4B-8B50-A387BB4E2CE1}" dt="2024-11-01T18:31:42.282" v="38" actId="478"/>
          <ac:spMkLst>
            <pc:docMk/>
            <pc:sldMk cId="2799956462" sldId="303"/>
            <ac:spMk id="10" creationId="{97B8733E-A764-ED49-8865-2FCB595D6730}"/>
          </ac:spMkLst>
        </pc:spChg>
        <pc:picChg chg="add mod">
          <ac:chgData name="FRANCISCO ADÃO ELOY JUNIOR" userId="ec5ac4ec-68f4-48bb-a4f1-9d67ae6bac78" providerId="ADAL" clId="{1B949B13-2201-AF4B-8B50-A387BB4E2CE1}" dt="2024-11-01T18:32:48.838" v="40" actId="1440"/>
          <ac:picMkLst>
            <pc:docMk/>
            <pc:sldMk cId="2799956462" sldId="303"/>
            <ac:picMk id="11" creationId="{40225C0B-E9A7-C64F-B14A-D6B76E9A5873}"/>
          </ac:picMkLst>
        </pc:picChg>
      </pc:sldChg>
      <pc:sldChg chg="modSp add">
        <pc:chgData name="FRANCISCO ADÃO ELOY JUNIOR" userId="ec5ac4ec-68f4-48bb-a4f1-9d67ae6bac78" providerId="ADAL" clId="{1B949B13-2201-AF4B-8B50-A387BB4E2CE1}" dt="2024-11-01T18:31:36.756" v="37" actId="20577"/>
        <pc:sldMkLst>
          <pc:docMk/>
          <pc:sldMk cId="1434074867" sldId="304"/>
        </pc:sldMkLst>
        <pc:spChg chg="mod">
          <ac:chgData name="FRANCISCO ADÃO ELOY JUNIOR" userId="ec5ac4ec-68f4-48bb-a4f1-9d67ae6bac78" providerId="ADAL" clId="{1B949B13-2201-AF4B-8B50-A387BB4E2CE1}" dt="2024-11-01T18:31:36.756" v="37" actId="20577"/>
          <ac:spMkLst>
            <pc:docMk/>
            <pc:sldMk cId="1434074867" sldId="304"/>
            <ac:spMk id="2" creationId="{B885A6AA-D81C-6E01-58E6-D7ED9233D9A6}"/>
          </ac:spMkLst>
        </pc:spChg>
      </pc:sldChg>
      <pc:sldChg chg="addSp delSp modSp add">
        <pc:chgData name="FRANCISCO ADÃO ELOY JUNIOR" userId="ec5ac4ec-68f4-48bb-a4f1-9d67ae6bac78" providerId="ADAL" clId="{1B949B13-2201-AF4B-8B50-A387BB4E2CE1}" dt="2024-11-01T18:35:29.875" v="45" actId="1076"/>
        <pc:sldMkLst>
          <pc:docMk/>
          <pc:sldMk cId="1974696310" sldId="305"/>
        </pc:sldMkLst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2" creationId="{263F853A-CC34-7C40-8651-DDB419C05773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3" creationId="{A1A68F14-75CB-9548-A049-F225C0B3F7D1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4" creationId="{8B3223D5-3D56-1840-83B2-86FA1456600D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5" creationId="{4D1CAFE1-4DE4-DB4F-9983-DDD3B7A15B0E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6" creationId="{B20B5DDF-C310-954F-874E-2A95CB9E9606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7" creationId="{91D3723A-2D93-F34C-8093-E4AE0179FF0D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8" creationId="{90296B6B-8ABC-3048-AFF1-8CD762675530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9" creationId="{4B613F70-1C42-6B4B-BF0B-7826E9DD3A22}"/>
          </ac:spMkLst>
        </pc:spChg>
        <pc:spChg chg="del">
          <ac:chgData name="FRANCISCO ADÃO ELOY JUNIOR" userId="ec5ac4ec-68f4-48bb-a4f1-9d67ae6bac78" providerId="ADAL" clId="{1B949B13-2201-AF4B-8B50-A387BB4E2CE1}" dt="2024-11-01T18:35:04.217" v="42" actId="478"/>
          <ac:spMkLst>
            <pc:docMk/>
            <pc:sldMk cId="1974696310" sldId="305"/>
            <ac:spMk id="10" creationId="{426B5F45-B3AB-F64E-BDDF-DA20E77D84B0}"/>
          </ac:spMkLst>
        </pc:spChg>
        <pc:picChg chg="add mod">
          <ac:chgData name="FRANCISCO ADÃO ELOY JUNIOR" userId="ec5ac4ec-68f4-48bb-a4f1-9d67ae6bac78" providerId="ADAL" clId="{1B949B13-2201-AF4B-8B50-A387BB4E2CE1}" dt="2024-11-01T18:35:29.875" v="45" actId="1076"/>
          <ac:picMkLst>
            <pc:docMk/>
            <pc:sldMk cId="1974696310" sldId="305"/>
            <ac:picMk id="11" creationId="{8F1DC31A-F229-A649-9C17-BF12C6AF4867}"/>
          </ac:picMkLst>
        </pc:picChg>
      </pc:sldChg>
      <pc:sldChg chg="addSp delSp modSp add">
        <pc:chgData name="FRANCISCO ADÃO ELOY JUNIOR" userId="ec5ac4ec-68f4-48bb-a4f1-9d67ae6bac78" providerId="ADAL" clId="{1B949B13-2201-AF4B-8B50-A387BB4E2CE1}" dt="2024-11-01T18:46:05.988" v="49" actId="1076"/>
        <pc:sldMkLst>
          <pc:docMk/>
          <pc:sldMk cId="3560280468" sldId="306"/>
        </pc:sldMkLst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2" creationId="{8D166984-CFF1-E446-8EFA-4F3F59BB6919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3" creationId="{3E13C616-5E3E-154A-BF14-B12DFE968D43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4" creationId="{8044145A-79ED-FF45-894E-0C425C20783D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5" creationId="{3C51821C-CA63-BF4B-BB47-E7174E4BD465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6" creationId="{70722816-BEAC-E642-BC12-AD3E9254E0A9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7" creationId="{670B3DF0-78D1-9B4B-921A-49309A946DC4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8" creationId="{99AA0B90-DCB1-C14E-B777-90B7E290BA3B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9" creationId="{67963C32-F740-2D4E-B808-0932FEB632FE}"/>
          </ac:spMkLst>
        </pc:spChg>
        <pc:spChg chg="del">
          <ac:chgData name="FRANCISCO ADÃO ELOY JUNIOR" userId="ec5ac4ec-68f4-48bb-a4f1-9d67ae6bac78" providerId="ADAL" clId="{1B949B13-2201-AF4B-8B50-A387BB4E2CE1}" dt="2024-11-01T18:45:52.946" v="47" actId="478"/>
          <ac:spMkLst>
            <pc:docMk/>
            <pc:sldMk cId="3560280468" sldId="306"/>
            <ac:spMk id="10" creationId="{651EB9F9-E6CA-1447-A609-5A63FF0FC4FF}"/>
          </ac:spMkLst>
        </pc:spChg>
        <pc:picChg chg="add mod">
          <ac:chgData name="FRANCISCO ADÃO ELOY JUNIOR" userId="ec5ac4ec-68f4-48bb-a4f1-9d67ae6bac78" providerId="ADAL" clId="{1B949B13-2201-AF4B-8B50-A387BB4E2CE1}" dt="2024-11-01T18:46:05.988" v="49" actId="1076"/>
          <ac:picMkLst>
            <pc:docMk/>
            <pc:sldMk cId="3560280468" sldId="306"/>
            <ac:picMk id="11" creationId="{EC5FC600-98EF-1743-A64B-28C718AC2CAD}"/>
          </ac:picMkLst>
        </pc:picChg>
      </pc:sldChg>
      <pc:sldChg chg="addSp delSp modSp add">
        <pc:chgData name="FRANCISCO ADÃO ELOY JUNIOR" userId="ec5ac4ec-68f4-48bb-a4f1-9d67ae6bac78" providerId="ADAL" clId="{1B949B13-2201-AF4B-8B50-A387BB4E2CE1}" dt="2024-11-01T18:46:45.322" v="55"/>
        <pc:sldMkLst>
          <pc:docMk/>
          <pc:sldMk cId="1292010137" sldId="307"/>
        </pc:sldMkLst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2" creationId="{017771CB-67C2-1F49-A549-0FB348E77451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3" creationId="{02A897B9-C460-C14F-ADFA-139013726FEC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4" creationId="{A9610954-C6BB-E946-B401-7809F52DEDBA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5" creationId="{61F4C260-3226-3848-8C79-818CD39F6E50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6" creationId="{029F7BEE-494F-8141-8352-075254F3DAB8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7" creationId="{1D2D15FB-AA48-0A40-BECF-410ADDCA1D76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8" creationId="{AF0CB719-7583-E84D-AE9C-C3B9AD7953D8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9" creationId="{A26B285C-9E09-2E4C-91C7-50C04C1CA3F6}"/>
          </ac:spMkLst>
        </pc:spChg>
        <pc:spChg chg="del">
          <ac:chgData name="FRANCISCO ADÃO ELOY JUNIOR" userId="ec5ac4ec-68f4-48bb-a4f1-9d67ae6bac78" providerId="ADAL" clId="{1B949B13-2201-AF4B-8B50-A387BB4E2CE1}" dt="2024-11-01T18:46:20.734" v="54" actId="478"/>
          <ac:spMkLst>
            <pc:docMk/>
            <pc:sldMk cId="1292010137" sldId="307"/>
            <ac:spMk id="10" creationId="{CA1394CC-5A8D-344D-8C7D-E2AB025A89D6}"/>
          </ac:spMkLst>
        </pc:spChg>
        <pc:spChg chg="add del mod">
          <ac:chgData name="FRANCISCO ADÃO ELOY JUNIOR" userId="ec5ac4ec-68f4-48bb-a4f1-9d67ae6bac78" providerId="ADAL" clId="{1B949B13-2201-AF4B-8B50-A387BB4E2CE1}" dt="2024-11-01T18:46:19.443" v="53"/>
          <ac:spMkLst>
            <pc:docMk/>
            <pc:sldMk cId="1292010137" sldId="307"/>
            <ac:spMk id="11" creationId="{F02961E7-C73D-DB44-A69F-31942014B61E}"/>
          </ac:spMkLst>
        </pc:spChg>
        <pc:picChg chg="add">
          <ac:chgData name="FRANCISCO ADÃO ELOY JUNIOR" userId="ec5ac4ec-68f4-48bb-a4f1-9d67ae6bac78" providerId="ADAL" clId="{1B949B13-2201-AF4B-8B50-A387BB4E2CE1}" dt="2024-11-01T18:46:45.322" v="55"/>
          <ac:picMkLst>
            <pc:docMk/>
            <pc:sldMk cId="1292010137" sldId="307"/>
            <ac:picMk id="12" creationId="{0A9C4903-178F-3B4A-887C-AAB79A27096A}"/>
          </ac:picMkLst>
        </pc:picChg>
      </pc:sldChg>
      <pc:sldChg chg="addSp delSp add">
        <pc:chgData name="FRANCISCO ADÃO ELOY JUNIOR" userId="ec5ac4ec-68f4-48bb-a4f1-9d67ae6bac78" providerId="ADAL" clId="{1B949B13-2201-AF4B-8B50-A387BB4E2CE1}" dt="2024-11-01T18:47:09.490" v="58"/>
        <pc:sldMkLst>
          <pc:docMk/>
          <pc:sldMk cId="3076229568" sldId="308"/>
        </pc:sldMkLst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2" creationId="{4E43CE33-3759-EE4B-8812-CCF75E81A9EC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3" creationId="{E165A4AC-1946-0640-BFEC-2D2C0A0EBBC8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4" creationId="{3A469BAD-4004-F343-8902-A5982C5A2425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5" creationId="{80D90B68-C776-E045-AF09-9EAA2024384E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6" creationId="{7C3F724C-F49C-5643-AA7A-F530072993DB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7" creationId="{56494241-A258-9E4F-B35B-D6DBF9941EE2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8" creationId="{753999D0-1116-3744-A956-0EE0C3B57F5F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9" creationId="{A4466AB1-FC14-7243-9505-F679E7C16746}"/>
          </ac:spMkLst>
        </pc:spChg>
        <pc:spChg chg="del">
          <ac:chgData name="FRANCISCO ADÃO ELOY JUNIOR" userId="ec5ac4ec-68f4-48bb-a4f1-9d67ae6bac78" providerId="ADAL" clId="{1B949B13-2201-AF4B-8B50-A387BB4E2CE1}" dt="2024-11-01T18:47:07.966" v="57" actId="478"/>
          <ac:spMkLst>
            <pc:docMk/>
            <pc:sldMk cId="3076229568" sldId="308"/>
            <ac:spMk id="10" creationId="{0EC19BF0-56E4-AA49-AD29-A5B172351775}"/>
          </ac:spMkLst>
        </pc:spChg>
        <pc:picChg chg="add">
          <ac:chgData name="FRANCISCO ADÃO ELOY JUNIOR" userId="ec5ac4ec-68f4-48bb-a4f1-9d67ae6bac78" providerId="ADAL" clId="{1B949B13-2201-AF4B-8B50-A387BB4E2CE1}" dt="2024-11-01T18:47:09.490" v="58"/>
          <ac:picMkLst>
            <pc:docMk/>
            <pc:sldMk cId="3076229568" sldId="308"/>
            <ac:picMk id="11" creationId="{C3C2D923-F8ED-244B-9F56-A1518EFC210D}"/>
          </ac:picMkLst>
        </pc:picChg>
      </pc:sldChg>
      <pc:sldChg chg="addSp delSp add">
        <pc:chgData name="FRANCISCO ADÃO ELOY JUNIOR" userId="ec5ac4ec-68f4-48bb-a4f1-9d67ae6bac78" providerId="ADAL" clId="{1B949B13-2201-AF4B-8B50-A387BB4E2CE1}" dt="2024-11-01T18:48:50.079" v="61"/>
        <pc:sldMkLst>
          <pc:docMk/>
          <pc:sldMk cId="3951299845" sldId="309"/>
        </pc:sldMkLst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2" creationId="{506732A2-846C-C041-8CAD-58DD5A169B52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3" creationId="{8E57982C-06F3-D941-8178-327722421B06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4" creationId="{868D40AC-90EA-4A48-8DBA-856E4E4301BE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5" creationId="{836ACB26-01B1-774A-9C97-E6D098D32513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6" creationId="{DADFDA82-8B14-5D4F-9580-3A4165204D9E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7" creationId="{1A2FBBAF-989C-8D4D-9174-D903DFA6C0F9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8" creationId="{5EB330EC-4CC5-034E-A7BF-53B33A15148A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9" creationId="{C587CDB3-A006-3C4C-BBFC-95CECCCC6BCF}"/>
          </ac:spMkLst>
        </pc:spChg>
        <pc:spChg chg="del">
          <ac:chgData name="FRANCISCO ADÃO ELOY JUNIOR" userId="ec5ac4ec-68f4-48bb-a4f1-9d67ae6bac78" providerId="ADAL" clId="{1B949B13-2201-AF4B-8B50-A387BB4E2CE1}" dt="2024-11-01T18:48:48.804" v="60" actId="478"/>
          <ac:spMkLst>
            <pc:docMk/>
            <pc:sldMk cId="3951299845" sldId="309"/>
            <ac:spMk id="10" creationId="{03509F2C-EB4E-3243-8B06-237EF8FAAAC1}"/>
          </ac:spMkLst>
        </pc:spChg>
        <pc:picChg chg="add">
          <ac:chgData name="FRANCISCO ADÃO ELOY JUNIOR" userId="ec5ac4ec-68f4-48bb-a4f1-9d67ae6bac78" providerId="ADAL" clId="{1B949B13-2201-AF4B-8B50-A387BB4E2CE1}" dt="2024-11-01T18:48:50.079" v="61"/>
          <ac:picMkLst>
            <pc:docMk/>
            <pc:sldMk cId="3951299845" sldId="309"/>
            <ac:picMk id="11" creationId="{EAB7ED5B-1141-8747-9903-0951288791D5}"/>
          </ac:picMkLst>
        </pc:picChg>
      </pc:sldChg>
      <pc:sldChg chg="del">
        <pc:chgData name="FRANCISCO ADÃO ELOY JUNIOR" userId="ec5ac4ec-68f4-48bb-a4f1-9d67ae6bac78" providerId="ADAL" clId="{1B949B13-2201-AF4B-8B50-A387BB4E2CE1}" dt="2024-11-01T19:31:27.210" v="64" actId="2696"/>
        <pc:sldMkLst>
          <pc:docMk/>
          <pc:sldMk cId="2886333397" sldId="310"/>
        </pc:sldMkLst>
      </pc:sldChg>
      <pc:sldChg chg="del">
        <pc:chgData name="FRANCISCO ADÃO ELOY JUNIOR" userId="ec5ac4ec-68f4-48bb-a4f1-9d67ae6bac78" providerId="ADAL" clId="{1B949B13-2201-AF4B-8B50-A387BB4E2CE1}" dt="2024-11-01T19:31:21.776" v="63" actId="2696"/>
        <pc:sldMkLst>
          <pc:docMk/>
          <pc:sldMk cId="2901550178" sldId="311"/>
        </pc:sldMkLst>
      </pc:sldChg>
      <pc:sldChg chg="del">
        <pc:chgData name="FRANCISCO ADÃO ELOY JUNIOR" userId="ec5ac4ec-68f4-48bb-a4f1-9d67ae6bac78" providerId="ADAL" clId="{1B949B13-2201-AF4B-8B50-A387BB4E2CE1}" dt="2024-11-01T19:31:14.682" v="62" actId="2696"/>
        <pc:sldMkLst>
          <pc:docMk/>
          <pc:sldMk cId="1733215505" sldId="312"/>
        </pc:sldMkLst>
      </pc:sldChg>
      <pc:sldChg chg="del">
        <pc:chgData name="FRANCISCO ADÃO ELOY JUNIOR" userId="ec5ac4ec-68f4-48bb-a4f1-9d67ae6bac78" providerId="ADAL" clId="{1B949B13-2201-AF4B-8B50-A387BB4E2CE1}" dt="2024-11-01T19:31:43.447" v="68" actId="2696"/>
        <pc:sldMkLst>
          <pc:docMk/>
          <pc:sldMk cId="3624317133" sldId="313"/>
        </pc:sldMkLst>
      </pc:sldChg>
      <pc:sldChg chg="del">
        <pc:chgData name="FRANCISCO ADÃO ELOY JUNIOR" userId="ec5ac4ec-68f4-48bb-a4f1-9d67ae6bac78" providerId="ADAL" clId="{1B949B13-2201-AF4B-8B50-A387BB4E2CE1}" dt="2024-11-01T19:31:43.414" v="67" actId="2696"/>
        <pc:sldMkLst>
          <pc:docMk/>
          <pc:sldMk cId="917907281" sldId="314"/>
        </pc:sldMkLst>
      </pc:sldChg>
      <pc:sldChg chg="del">
        <pc:chgData name="FRANCISCO ADÃO ELOY JUNIOR" userId="ec5ac4ec-68f4-48bb-a4f1-9d67ae6bac78" providerId="ADAL" clId="{1B949B13-2201-AF4B-8B50-A387BB4E2CE1}" dt="2024-11-01T19:31:43.397" v="66" actId="2696"/>
        <pc:sldMkLst>
          <pc:docMk/>
          <pc:sldMk cId="1492507689" sldId="315"/>
        </pc:sldMkLst>
      </pc:sldChg>
      <pc:sldChg chg="del">
        <pc:chgData name="FRANCISCO ADÃO ELOY JUNIOR" userId="ec5ac4ec-68f4-48bb-a4f1-9d67ae6bac78" providerId="ADAL" clId="{1B949B13-2201-AF4B-8B50-A387BB4E2CE1}" dt="2024-11-01T19:31:43.473" v="69" actId="2696"/>
        <pc:sldMkLst>
          <pc:docMk/>
          <pc:sldMk cId="3228052568" sldId="316"/>
        </pc:sldMkLst>
      </pc:sldChg>
      <pc:sldChg chg="add">
        <pc:chgData name="FRANCISCO ADÃO ELOY JUNIOR" userId="ec5ac4ec-68f4-48bb-a4f1-9d67ae6bac78" providerId="ADAL" clId="{1B949B13-2201-AF4B-8B50-A387BB4E2CE1}" dt="2024-11-01T19:31:38.395" v="65"/>
        <pc:sldMkLst>
          <pc:docMk/>
          <pc:sldMk cId="2227427446" sldId="317"/>
        </pc:sldMkLst>
      </pc:sldChg>
      <pc:sldChg chg="add">
        <pc:chgData name="FRANCISCO ADÃO ELOY JUNIOR" userId="ec5ac4ec-68f4-48bb-a4f1-9d67ae6bac78" providerId="ADAL" clId="{1B949B13-2201-AF4B-8B50-A387BB4E2CE1}" dt="2024-11-01T19:31:38.395" v="65"/>
        <pc:sldMkLst>
          <pc:docMk/>
          <pc:sldMk cId="417183496" sldId="318"/>
        </pc:sldMkLst>
      </pc:sldChg>
      <pc:sldChg chg="add">
        <pc:chgData name="FRANCISCO ADÃO ELOY JUNIOR" userId="ec5ac4ec-68f4-48bb-a4f1-9d67ae6bac78" providerId="ADAL" clId="{1B949B13-2201-AF4B-8B50-A387BB4E2CE1}" dt="2024-11-01T19:31:38.395" v="65"/>
        <pc:sldMkLst>
          <pc:docMk/>
          <pc:sldMk cId="3109328279" sldId="319"/>
        </pc:sldMkLst>
      </pc:sldChg>
      <pc:sldChg chg="add setBg">
        <pc:chgData name="FRANCISCO ADÃO ELOY JUNIOR" userId="ec5ac4ec-68f4-48bb-a4f1-9d67ae6bac78" providerId="ADAL" clId="{1B949B13-2201-AF4B-8B50-A387BB4E2CE1}" dt="2024-11-01T19:31:38.395" v="65"/>
        <pc:sldMkLst>
          <pc:docMk/>
          <pc:sldMk cId="2837673810" sldId="320"/>
        </pc:sldMkLst>
      </pc:sldChg>
    </pc:docChg>
  </pc:docChgLst>
  <pc:docChgLst>
    <pc:chgData name="FRANCISCO ADÃO ELOY JUNIOR" userId="S::francisco.eloy@fatec.sp.gov.br::ec5ac4ec-68f4-48bb-a4f1-9d67ae6bac78" providerId="AD" clId="Web-{5FEB5BA6-9BE1-7830-DE4F-6CAB61247348}"/>
    <pc:docChg chg="addSld delSld modSld modSection">
      <pc:chgData name="FRANCISCO ADÃO ELOY JUNIOR" userId="S::francisco.eloy@fatec.sp.gov.br::ec5ac4ec-68f4-48bb-a4f1-9d67ae6bac78" providerId="AD" clId="Web-{5FEB5BA6-9BE1-7830-DE4F-6CAB61247348}" dt="2024-11-01T19:28:54.267" v="83"/>
      <pc:docMkLst>
        <pc:docMk/>
      </pc:docMkLst>
      <pc:sldChg chg="addSp delSp modSp add">
        <pc:chgData name="FRANCISCO ADÃO ELOY JUNIOR" userId="S::francisco.eloy@fatec.sp.gov.br::ec5ac4ec-68f4-48bb-a4f1-9d67ae6bac78" providerId="AD" clId="Web-{5FEB5BA6-9BE1-7830-DE4F-6CAB61247348}" dt="2024-11-01T19:06:28.427" v="8"/>
        <pc:sldMkLst>
          <pc:docMk/>
          <pc:sldMk cId="2886333397" sldId="310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27.458" v="6"/>
          <ac:spMkLst>
            <pc:docMk/>
            <pc:sldMk cId="2886333397" sldId="310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27.474" v="7"/>
          <ac:spMkLst>
            <pc:docMk/>
            <pc:sldMk cId="2886333397" sldId="310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6:28.427" v="8"/>
          <ac:spMkLst>
            <pc:docMk/>
            <pc:sldMk cId="2886333397" sldId="310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6:28.427" v="8"/>
          <ac:picMkLst>
            <pc:docMk/>
            <pc:sldMk cId="2886333397" sldId="310"/>
            <ac:picMk id="5" creationId="{8CAA43E5-ADAF-A162-51B4-C23E1C75D38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5FEB5BA6-9BE1-7830-DE4F-6CAB61247348}" dt="2024-11-01T19:07:03.101" v="82"/>
        <pc:sldMkLst>
          <pc:docMk/>
          <pc:sldMk cId="2901550178" sldId="311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42.131" v="67"/>
          <ac:spMkLst>
            <pc:docMk/>
            <pc:sldMk cId="2901550178" sldId="311"/>
            <ac:spMk id="2" creationId="{A3AA4087-8432-10E0-C3B4-57F160A3AF77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47" v="69"/>
          <ac:spMkLst>
            <pc:docMk/>
            <pc:sldMk cId="2901550178" sldId="311"/>
            <ac:spMk id="3" creationId="{9C0E1548-B2C7-4A18-20FF-613EFACD8416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62" v="71"/>
          <ac:spMkLst>
            <pc:docMk/>
            <pc:sldMk cId="2901550178" sldId="311"/>
            <ac:spMk id="4" creationId="{061B52BA-63EC-35D0-27F8-7AA6CA7F4B26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62" v="72"/>
          <ac:spMkLst>
            <pc:docMk/>
            <pc:sldMk cId="2901550178" sldId="311"/>
            <ac:spMk id="5" creationId="{B515A6D2-0DBA-A5A1-7877-D5A57EE58C37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78" v="74"/>
          <ac:spMkLst>
            <pc:docMk/>
            <pc:sldMk cId="2901550178" sldId="311"/>
            <ac:spMk id="6" creationId="{D4F82844-06E7-870E-0F5F-D49CAF4B1676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78" v="75"/>
          <ac:spMkLst>
            <pc:docMk/>
            <pc:sldMk cId="2901550178" sldId="311"/>
            <ac:spMk id="7" creationId="{ADBC8D63-D839-36EB-D550-2EFB05FB7597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94" v="77"/>
          <ac:spMkLst>
            <pc:docMk/>
            <pc:sldMk cId="2901550178" sldId="311"/>
            <ac:spMk id="8" creationId="{69EE0B26-CE5D-5BC8-B7DD-D9B0D8801B0B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7:03.101" v="82"/>
          <ac:spMkLst>
            <pc:docMk/>
            <pc:sldMk cId="2901550178" sldId="311"/>
            <ac:spMk id="9" creationId="{9CE560F5-5EE3-DDC9-9CEB-C02625FC9808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2.147" v="68"/>
          <ac:spMkLst>
            <pc:docMk/>
            <pc:sldMk cId="2901550178" sldId="311"/>
            <ac:spMk id="10" creationId="{9CCBE5EA-4A0A-BD0A-B6E7-EB035F0AD8FA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7:03.101" v="82"/>
          <ac:picMkLst>
            <pc:docMk/>
            <pc:sldMk cId="2901550178" sldId="311"/>
            <ac:picMk id="11" creationId="{301AF561-0001-029F-E3A0-F6C447418635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FEB5BA6-9BE1-7830-DE4F-6CAB61247348}" dt="2024-11-01T19:28:54.267" v="83"/>
        <pc:sldMkLst>
          <pc:docMk/>
          <pc:sldMk cId="1733215505" sldId="312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41.381" v="57"/>
          <ac:spMkLst>
            <pc:docMk/>
            <pc:sldMk cId="1733215505" sldId="312"/>
            <ac:spMk id="2" creationId="{26E1369B-ABB8-3FCD-87F9-655B4F4BFA20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397" v="58"/>
          <ac:spMkLst>
            <pc:docMk/>
            <pc:sldMk cId="1733215505" sldId="312"/>
            <ac:spMk id="3" creationId="{F3772945-6EF3-2C98-FE3B-4CE47D807C55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397" v="60"/>
          <ac:spMkLst>
            <pc:docMk/>
            <pc:sldMk cId="1733215505" sldId="312"/>
            <ac:spMk id="4" creationId="{E9C97AB4-F3CE-DC35-F920-D591642D4845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412" v="61"/>
          <ac:spMkLst>
            <pc:docMk/>
            <pc:sldMk cId="1733215505" sldId="312"/>
            <ac:spMk id="5" creationId="{0656FB80-FDF8-06A4-9627-31E00F0AA6BB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412" v="63"/>
          <ac:spMkLst>
            <pc:docMk/>
            <pc:sldMk cId="1733215505" sldId="312"/>
            <ac:spMk id="6" creationId="{691A3B84-F641-14CD-BB88-FA4E983F79D1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428" v="64"/>
          <ac:spMkLst>
            <pc:docMk/>
            <pc:sldMk cId="1733215505" sldId="312"/>
            <ac:spMk id="7" creationId="{633A44DB-CE28-165B-FA04-2D7BBF5122F4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1.428" v="66"/>
          <ac:spMkLst>
            <pc:docMk/>
            <pc:sldMk cId="1733215505" sldId="312"/>
            <ac:spMk id="8" creationId="{72DD6C44-B753-3850-779F-0506745DEE4F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6:59.273" v="81"/>
          <ac:spMkLst>
            <pc:docMk/>
            <pc:sldMk cId="1733215505" sldId="312"/>
            <ac:spMk id="9" creationId="{B0C73BF7-4EF4-79F5-9F94-0DB93C25D9A2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6:59.273" v="81"/>
          <ac:picMkLst>
            <pc:docMk/>
            <pc:sldMk cId="1733215505" sldId="312"/>
            <ac:picMk id="10" creationId="{6F01930D-1DF9-C83F-9D81-3DEE1A1C575D}"/>
          </ac:picMkLst>
        </pc:picChg>
      </pc:sldChg>
      <pc:sldChg chg="addSp delSp modSp new">
        <pc:chgData name="FRANCISCO ADÃO ELOY JUNIOR" userId="S::francisco.eloy@fatec.sp.gov.br::ec5ac4ec-68f4-48bb-a4f1-9d67ae6bac78" providerId="AD" clId="Web-{5FEB5BA6-9BE1-7830-DE4F-6CAB61247348}" dt="2024-11-01T19:06:52.366" v="80"/>
        <pc:sldMkLst>
          <pc:docMk/>
          <pc:sldMk cId="3624317133" sldId="313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38.162" v="31"/>
          <ac:spMkLst>
            <pc:docMk/>
            <pc:sldMk cId="3624317133" sldId="313"/>
            <ac:spMk id="2" creationId="{84F08CF7-BDD1-E238-F140-1452BE77BB7F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178" v="33"/>
          <ac:spMkLst>
            <pc:docMk/>
            <pc:sldMk cId="3624317133" sldId="313"/>
            <ac:spMk id="3" creationId="{F58F04CE-E84D-A684-49EF-DCBCF6A495BB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193" v="35"/>
          <ac:spMkLst>
            <pc:docMk/>
            <pc:sldMk cId="3624317133" sldId="313"/>
            <ac:spMk id="4" creationId="{A51ECE4E-9FAA-B254-11BD-E462811F9BE3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6:52.366" v="80"/>
          <ac:spMkLst>
            <pc:docMk/>
            <pc:sldMk cId="3624317133" sldId="313"/>
            <ac:spMk id="5" creationId="{2AE8FC99-94EF-5E9A-CBC6-AA47D6956514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193" v="36"/>
          <ac:spMkLst>
            <pc:docMk/>
            <pc:sldMk cId="3624317133" sldId="313"/>
            <ac:spMk id="6" creationId="{1DCE8418-519A-60FA-8992-CF84A0E38B6C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209" v="38"/>
          <ac:spMkLst>
            <pc:docMk/>
            <pc:sldMk cId="3624317133" sldId="313"/>
            <ac:spMk id="7" creationId="{E07F53E2-B7DF-BBE2-2FA1-7B7B49EBA684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225" v="39"/>
          <ac:spMkLst>
            <pc:docMk/>
            <pc:sldMk cId="3624317133" sldId="313"/>
            <ac:spMk id="8" creationId="{A38DF4C2-319C-9BCC-2D11-4E308DA92247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225" v="41"/>
          <ac:spMkLst>
            <pc:docMk/>
            <pc:sldMk cId="3624317133" sldId="313"/>
            <ac:spMk id="9" creationId="{7B58EAF8-9F32-3891-5743-5CAF6A768B0B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8.178" v="32"/>
          <ac:spMkLst>
            <pc:docMk/>
            <pc:sldMk cId="3624317133" sldId="313"/>
            <ac:spMk id="10" creationId="{11384067-6C9A-3D74-A02E-744A4EE82BB4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6:52.366" v="80"/>
          <ac:picMkLst>
            <pc:docMk/>
            <pc:sldMk cId="3624317133" sldId="313"/>
            <ac:picMk id="11" creationId="{2F319F0B-B7F5-B36B-D141-3EB68BEF1D3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5FEB5BA6-9BE1-7830-DE4F-6CAB61247348}" dt="2024-11-01T19:06:49.194" v="79"/>
        <pc:sldMkLst>
          <pc:docMk/>
          <pc:sldMk cId="917907281" sldId="314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37.053" v="21"/>
          <ac:spMkLst>
            <pc:docMk/>
            <pc:sldMk cId="917907281" sldId="314"/>
            <ac:spMk id="2" creationId="{2E654005-3985-2709-B7A0-D0B9F0EC428C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053" v="22"/>
          <ac:spMkLst>
            <pc:docMk/>
            <pc:sldMk cId="917907281" sldId="314"/>
            <ac:spMk id="3" creationId="{663AE186-CA69-17A9-A52F-E84873C96A25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068" v="24"/>
          <ac:spMkLst>
            <pc:docMk/>
            <pc:sldMk cId="917907281" sldId="314"/>
            <ac:spMk id="4" creationId="{57C638D5-0497-479B-3C0E-14AB05353CD4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084" v="25"/>
          <ac:spMkLst>
            <pc:docMk/>
            <pc:sldMk cId="917907281" sldId="314"/>
            <ac:spMk id="5" creationId="{57E950D5-018C-27F8-D15E-5CE9F389C4C9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084" v="27"/>
          <ac:spMkLst>
            <pc:docMk/>
            <pc:sldMk cId="917907281" sldId="314"/>
            <ac:spMk id="6" creationId="{4FA49645-29D3-DBB5-EC30-75C9ED5A7F7A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100" v="28"/>
          <ac:spMkLst>
            <pc:docMk/>
            <pc:sldMk cId="917907281" sldId="314"/>
            <ac:spMk id="7" creationId="{2F4CAD3D-C062-3A8F-F14B-C3838823359E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7.100" v="30"/>
          <ac:spMkLst>
            <pc:docMk/>
            <pc:sldMk cId="917907281" sldId="314"/>
            <ac:spMk id="8" creationId="{7E54D9C0-4E5D-D5EE-B7BE-40EC6D599BCD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6:49.194" v="79"/>
          <ac:spMkLst>
            <pc:docMk/>
            <pc:sldMk cId="917907281" sldId="314"/>
            <ac:spMk id="9" creationId="{D1374691-8B6B-DE0C-D1B3-99AC19909230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6:49.194" v="79"/>
          <ac:picMkLst>
            <pc:docMk/>
            <pc:sldMk cId="917907281" sldId="314"/>
            <ac:picMk id="10" creationId="{885BC9C5-4FA1-B9CA-C666-245E5B5BDEF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5FEB5BA6-9BE1-7830-DE4F-6CAB61247348}" dt="2024-11-01T19:06:46.366" v="78"/>
        <pc:sldMkLst>
          <pc:docMk/>
          <pc:sldMk cId="1492507689" sldId="315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35.771" v="10"/>
          <ac:spMkLst>
            <pc:docMk/>
            <pc:sldMk cId="1492507689" sldId="315"/>
            <ac:spMk id="2" creationId="{C53D867A-FE36-C934-D007-2D2F63647E09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03" v="12"/>
          <ac:spMkLst>
            <pc:docMk/>
            <pc:sldMk cId="1492507689" sldId="315"/>
            <ac:spMk id="3" creationId="{A20D70E1-F2E1-2714-7E1E-A082AFCCB481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03" v="14"/>
          <ac:spMkLst>
            <pc:docMk/>
            <pc:sldMk cId="1492507689" sldId="315"/>
            <ac:spMk id="4" creationId="{7A46A853-B7CC-1BF0-EAA5-7B73111D1E4F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18" v="15"/>
          <ac:spMkLst>
            <pc:docMk/>
            <pc:sldMk cId="1492507689" sldId="315"/>
            <ac:spMk id="5" creationId="{187FC8CA-A37B-09D3-747E-F17BF1ECA2F5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34" v="17"/>
          <ac:spMkLst>
            <pc:docMk/>
            <pc:sldMk cId="1492507689" sldId="315"/>
            <ac:spMk id="6" creationId="{03938754-4809-3CD8-8FD7-0492A0506A0F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50" v="18"/>
          <ac:spMkLst>
            <pc:docMk/>
            <pc:sldMk cId="1492507689" sldId="315"/>
            <ac:spMk id="7" creationId="{76AE96C1-ADAF-DF91-960B-9454A9B11EC8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865" v="20"/>
          <ac:spMkLst>
            <pc:docMk/>
            <pc:sldMk cId="1492507689" sldId="315"/>
            <ac:spMk id="8" creationId="{E0BE02BF-B909-D51B-F61C-33C74637D74C}"/>
          </ac:spMkLst>
        </pc:spChg>
        <pc:spChg chg="del">
          <ac:chgData name="FRANCISCO ADÃO ELOY JUNIOR" userId="S::francisco.eloy@fatec.sp.gov.br::ec5ac4ec-68f4-48bb-a4f1-9d67ae6bac78" providerId="AD" clId="Web-{5FEB5BA6-9BE1-7830-DE4F-6CAB61247348}" dt="2024-11-01T19:06:46.366" v="78"/>
          <ac:spMkLst>
            <pc:docMk/>
            <pc:sldMk cId="1492507689" sldId="315"/>
            <ac:spMk id="9" creationId="{6D465025-D460-EF6F-F5C3-7FD69586EEDC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35.787" v="11"/>
          <ac:spMkLst>
            <pc:docMk/>
            <pc:sldMk cId="1492507689" sldId="315"/>
            <ac:spMk id="10" creationId="{A570986B-2AFB-48E2-EEE2-4E9E167421A4}"/>
          </ac:spMkLst>
        </pc:spChg>
        <pc:picChg chg="add mod ord">
          <ac:chgData name="FRANCISCO ADÃO ELOY JUNIOR" userId="S::francisco.eloy@fatec.sp.gov.br::ec5ac4ec-68f4-48bb-a4f1-9d67ae6bac78" providerId="AD" clId="Web-{5FEB5BA6-9BE1-7830-DE4F-6CAB61247348}" dt="2024-11-01T19:06:46.366" v="78"/>
          <ac:picMkLst>
            <pc:docMk/>
            <pc:sldMk cId="1492507689" sldId="315"/>
            <ac:picMk id="11" creationId="{D4028092-0048-AB86-E1DC-411CE535B36E}"/>
          </ac:picMkLst>
        </pc:picChg>
      </pc:sldChg>
      <pc:sldChg chg="modSp add">
        <pc:chgData name="FRANCISCO ADÃO ELOY JUNIOR" userId="S::francisco.eloy@fatec.sp.gov.br::ec5ac4ec-68f4-48bb-a4f1-9d67ae6bac78" providerId="AD" clId="Web-{5FEB5BA6-9BE1-7830-DE4F-6CAB61247348}" dt="2024-11-01T19:06:40.334" v="56"/>
        <pc:sldMkLst>
          <pc:docMk/>
          <pc:sldMk cId="3228052568" sldId="316"/>
        </pc:sldMkLst>
        <pc:spChg chg="mod">
          <ac:chgData name="FRANCISCO ADÃO ELOY JUNIOR" userId="S::francisco.eloy@fatec.sp.gov.br::ec5ac4ec-68f4-48bb-a4f1-9d67ae6bac78" providerId="AD" clId="Web-{5FEB5BA6-9BE1-7830-DE4F-6CAB61247348}" dt="2024-11-01T19:06:40.319" v="53"/>
          <ac:spMkLst>
            <pc:docMk/>
            <pc:sldMk cId="3228052568" sldId="316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5FEB5BA6-9BE1-7830-DE4F-6CAB61247348}" dt="2024-11-01T19:06:40.334" v="56"/>
          <ac:spMkLst>
            <pc:docMk/>
            <pc:sldMk cId="3228052568" sldId="316"/>
            <ac:spMk id="5" creationId="{00000000-0000-0000-0000-000000000000}"/>
          </ac:spMkLst>
        </pc:spChg>
      </pc:sldChg>
    </pc:docChg>
  </pc:docChgLst>
  <pc:docChgLst>
    <pc:chgData name="FRANCISCO ELOY" userId="ec5ac4ec-68f4-48bb-a4f1-9d67ae6bac78" providerId="ADAL" clId="{235069DB-C432-FA4F-9E6C-86488A13ABEB}"/>
    <pc:docChg chg="custSel addSld delSld modSld sldOrd modMainMaster">
      <pc:chgData name="FRANCISCO ELOY" userId="ec5ac4ec-68f4-48bb-a4f1-9d67ae6bac78" providerId="ADAL" clId="{235069DB-C432-FA4F-9E6C-86488A13ABEB}" dt="2024-10-10T18:31:04.348" v="223" actId="1076"/>
      <pc:docMkLst>
        <pc:docMk/>
      </pc:docMkLst>
      <pc:sldChg chg="del">
        <pc:chgData name="FRANCISCO ELOY" userId="ec5ac4ec-68f4-48bb-a4f1-9d67ae6bac78" providerId="ADAL" clId="{235069DB-C432-FA4F-9E6C-86488A13ABEB}" dt="2024-10-10T18:25:30.102" v="82" actId="2696"/>
        <pc:sldMkLst>
          <pc:docMk/>
          <pc:sldMk cId="2210866551" sldId="256"/>
        </pc:sldMkLst>
      </pc:sldChg>
      <pc:sldChg chg="add del">
        <pc:chgData name="FRANCISCO ELOY" userId="ec5ac4ec-68f4-48bb-a4f1-9d67ae6bac78" providerId="ADAL" clId="{235069DB-C432-FA4F-9E6C-86488A13ABEB}" dt="2024-10-10T18:25:28.487" v="81" actId="2696"/>
        <pc:sldMkLst>
          <pc:docMk/>
          <pc:sldMk cId="3035101221" sldId="257"/>
        </pc:sldMkLst>
      </pc:sldChg>
      <pc:sldChg chg="del">
        <pc:chgData name="FRANCISCO ELOY" userId="ec5ac4ec-68f4-48bb-a4f1-9d67ae6bac78" providerId="ADAL" clId="{235069DB-C432-FA4F-9E6C-86488A13ABEB}" dt="2024-10-10T18:25:05.884" v="77" actId="2696"/>
        <pc:sldMkLst>
          <pc:docMk/>
          <pc:sldMk cId="4052259586" sldId="257"/>
        </pc:sldMkLst>
      </pc:sldChg>
      <pc:sldChg chg="modSp add ord">
        <pc:chgData name="FRANCISCO ELOY" userId="ec5ac4ec-68f4-48bb-a4f1-9d67ae6bac78" providerId="ADAL" clId="{235069DB-C432-FA4F-9E6C-86488A13ABEB}" dt="2024-10-10T18:27:01.054" v="210" actId="20577"/>
        <pc:sldMkLst>
          <pc:docMk/>
          <pc:sldMk cId="4216872342" sldId="258"/>
        </pc:sldMkLst>
        <pc:spChg chg="mod">
          <ac:chgData name="FRANCISCO ELOY" userId="ec5ac4ec-68f4-48bb-a4f1-9d67ae6bac78" providerId="ADAL" clId="{235069DB-C432-FA4F-9E6C-86488A13ABEB}" dt="2024-10-10T18:27:01.054" v="210" actId="20577"/>
          <ac:spMkLst>
            <pc:docMk/>
            <pc:sldMk cId="4216872342" sldId="258"/>
            <ac:spMk id="2" creationId="{5748672E-9C76-AA49-BDDE-1369CE5AECBF}"/>
          </ac:spMkLst>
        </pc:spChg>
      </pc:sldChg>
      <pc:sldChg chg="modSp add">
        <pc:chgData name="FRANCISCO ELOY" userId="ec5ac4ec-68f4-48bb-a4f1-9d67ae6bac78" providerId="ADAL" clId="{235069DB-C432-FA4F-9E6C-86488A13ABEB}" dt="2024-10-10T18:29:47.283" v="213" actId="27636"/>
        <pc:sldMkLst>
          <pc:docMk/>
          <pc:sldMk cId="2222766857" sldId="259"/>
        </pc:sldMkLst>
        <pc:spChg chg="mod">
          <ac:chgData name="FRANCISCO ELOY" userId="ec5ac4ec-68f4-48bb-a4f1-9d67ae6bac78" providerId="ADAL" clId="{235069DB-C432-FA4F-9E6C-86488A13ABEB}" dt="2024-10-10T18:26:22.404" v="156" actId="2711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ELOY" userId="ec5ac4ec-68f4-48bb-a4f1-9d67ae6bac78" providerId="ADAL" clId="{235069DB-C432-FA4F-9E6C-86488A13ABEB}" dt="2024-10-10T18:29:47.283" v="213" actId="27636"/>
          <ac:spMkLst>
            <pc:docMk/>
            <pc:sldMk cId="2222766857" sldId="259"/>
            <ac:spMk id="3" creationId="{7C1C591F-3761-2249-BE4B-F9A0DFC56AF5}"/>
          </ac:spMkLst>
        </pc:spChg>
      </pc:sldChg>
      <pc:sldMasterChg chg="modSldLayout">
        <pc:chgData name="FRANCISCO ELOY" userId="ec5ac4ec-68f4-48bb-a4f1-9d67ae6bac78" providerId="ADAL" clId="{235069DB-C432-FA4F-9E6C-86488A13ABEB}" dt="2024-10-10T18:19:24.017" v="42"/>
        <pc:sldMasterMkLst>
          <pc:docMk/>
          <pc:sldMasterMk cId="2675746937" sldId="2147483648"/>
        </pc:sldMasterMkLst>
        <pc:sldLayoutChg chg="modSp">
          <pc:chgData name="FRANCISCO ELOY" userId="ec5ac4ec-68f4-48bb-a4f1-9d67ae6bac78" providerId="ADAL" clId="{235069DB-C432-FA4F-9E6C-86488A13ABEB}" dt="2024-10-10T18:19:24.017" v="42"/>
          <pc:sldLayoutMkLst>
            <pc:docMk/>
            <pc:sldMasterMk cId="2675746937" sldId="2147483648"/>
            <pc:sldLayoutMk cId="2262149399" sldId="2147483660"/>
          </pc:sldLayoutMkLst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2" creationId="{0157035E-ABEC-4443-9E7C-F27FC3626A34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3" creationId="{BDDD16C3-F369-D948-8B41-0A78FDE7351D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4" creationId="{24A8F95F-1CFB-0A40-BD2D-6273A384435B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5" creationId="{B34201D6-DA79-8945-A883-BCC62C9B91D8}"/>
            </ac:spMkLst>
          </pc:spChg>
        </pc:sldLayoutChg>
      </pc:sldMasterChg>
      <pc:sldMasterChg chg="modSldLayout">
        <pc:chgData name="FRANCISCO ELOY" userId="ec5ac4ec-68f4-48bb-a4f1-9d67ae6bac78" providerId="ADAL" clId="{235069DB-C432-FA4F-9E6C-86488A13ABEB}" dt="2024-10-10T18:29:47.202" v="212"/>
        <pc:sldMasterMkLst>
          <pc:docMk/>
          <pc:sldMasterMk cId="1867716650" sldId="2147483672"/>
        </pc:sldMasterMkLst>
        <pc:sldLayoutChg chg="addSp">
          <pc:chgData name="FRANCISCO ELOY" userId="ec5ac4ec-68f4-48bb-a4f1-9d67ae6bac78" providerId="ADAL" clId="{235069DB-C432-FA4F-9E6C-86488A13ABEB}" dt="2024-10-10T18:29:47.202" v="212"/>
          <pc:sldLayoutMkLst>
            <pc:docMk/>
            <pc:sldMasterMk cId="1867716650" sldId="2147483672"/>
            <pc:sldLayoutMk cId="2131611906" sldId="2147483678"/>
          </pc:sldLayoutMkLst>
          <pc:picChg chg="add">
            <ac:chgData name="FRANCISCO ELOY" userId="ec5ac4ec-68f4-48bb-a4f1-9d67ae6bac78" providerId="ADAL" clId="{235069DB-C432-FA4F-9E6C-86488A13ABEB}" dt="2024-10-10T18:29:47.202" v="212"/>
            <ac:picMkLst>
              <pc:docMk/>
              <pc:sldMasterMk cId="1867716650" sldId="2147483672"/>
              <pc:sldLayoutMk cId="2131611906" sldId="2147483678"/>
              <ac:picMk id="6" creationId="{7AF1DD78-3642-F240-A0DB-8031411C82AB}"/>
            </ac:picMkLst>
          </pc:picChg>
          <pc:cxnChg chg="add">
            <ac:chgData name="FRANCISCO ELOY" userId="ec5ac4ec-68f4-48bb-a4f1-9d67ae6bac78" providerId="ADAL" clId="{235069DB-C432-FA4F-9E6C-86488A13ABEB}" dt="2024-10-10T18:29:47.202" v="212"/>
            <ac:cxnSpMkLst>
              <pc:docMk/>
              <pc:sldMasterMk cId="1867716650" sldId="2147483672"/>
              <pc:sldLayoutMk cId="2131611906" sldId="2147483678"/>
              <ac:cxnSpMk id="7" creationId="{B3ADB656-369D-BA42-9A19-D0EF55A7BF44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49.263" v="214"/>
        <pc:sldMasterMkLst>
          <pc:docMk/>
          <pc:sldMasterMk cId="177152754" sldId="2147483685"/>
        </pc:sldMasterMkLst>
        <pc:sldLayoutChg chg="addSp">
          <pc:chgData name="FRANCISCO ELOY" userId="ec5ac4ec-68f4-48bb-a4f1-9d67ae6bac78" providerId="ADAL" clId="{235069DB-C432-FA4F-9E6C-86488A13ABEB}" dt="2024-10-10T18:29:49.263" v="214"/>
          <pc:sldLayoutMkLst>
            <pc:docMk/>
            <pc:sldMasterMk cId="177152754" sldId="2147483685"/>
            <pc:sldLayoutMk cId="3325702225" sldId="2147483691"/>
          </pc:sldLayoutMkLst>
          <pc:picChg chg="add">
            <ac:chgData name="FRANCISCO ELOY" userId="ec5ac4ec-68f4-48bb-a4f1-9d67ae6bac78" providerId="ADAL" clId="{235069DB-C432-FA4F-9E6C-86488A13ABEB}" dt="2024-10-10T18:29:49.263" v="214"/>
            <ac:picMkLst>
              <pc:docMk/>
              <pc:sldMasterMk cId="177152754" sldId="2147483685"/>
              <pc:sldLayoutMk cId="3325702225" sldId="2147483691"/>
              <ac:picMk id="6" creationId="{594EED1B-8A24-8943-B6D7-F6CA2B5BC97C}"/>
            </ac:picMkLst>
          </pc:picChg>
          <pc:cxnChg chg="add">
            <ac:chgData name="FRANCISCO ELOY" userId="ec5ac4ec-68f4-48bb-a4f1-9d67ae6bac78" providerId="ADAL" clId="{235069DB-C432-FA4F-9E6C-86488A13ABEB}" dt="2024-10-10T18:29:49.263" v="214"/>
            <ac:cxnSpMkLst>
              <pc:docMk/>
              <pc:sldMasterMk cId="177152754" sldId="2147483685"/>
              <pc:sldLayoutMk cId="3325702225" sldId="2147483691"/>
              <ac:cxnSpMk id="7" creationId="{2FD0CAE5-EC4A-8A4C-A6F5-B2A0932CDE75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51.287" v="215"/>
        <pc:sldMasterMkLst>
          <pc:docMk/>
          <pc:sldMasterMk cId="1531488713" sldId="2147483698"/>
        </pc:sldMasterMkLst>
        <pc:sldLayoutChg chg="addSp">
          <pc:chgData name="FRANCISCO ELOY" userId="ec5ac4ec-68f4-48bb-a4f1-9d67ae6bac78" providerId="ADAL" clId="{235069DB-C432-FA4F-9E6C-86488A13ABEB}" dt="2024-10-10T18:29:51.287" v="215"/>
          <pc:sldLayoutMkLst>
            <pc:docMk/>
            <pc:sldMasterMk cId="1531488713" sldId="2147483698"/>
            <pc:sldLayoutMk cId="2314512868" sldId="2147483704"/>
          </pc:sldLayoutMkLst>
          <pc:picChg chg="add">
            <ac:chgData name="FRANCISCO ELOY" userId="ec5ac4ec-68f4-48bb-a4f1-9d67ae6bac78" providerId="ADAL" clId="{235069DB-C432-FA4F-9E6C-86488A13ABEB}" dt="2024-10-10T18:29:51.287" v="215"/>
            <ac:picMkLst>
              <pc:docMk/>
              <pc:sldMasterMk cId="1531488713" sldId="2147483698"/>
              <pc:sldLayoutMk cId="2314512868" sldId="2147483704"/>
              <ac:picMk id="6" creationId="{E2BFA54A-5406-6A40-B0FF-F161A5A2EAB0}"/>
            </ac:picMkLst>
          </pc:picChg>
          <pc:cxnChg chg="add">
            <ac:chgData name="FRANCISCO ELOY" userId="ec5ac4ec-68f4-48bb-a4f1-9d67ae6bac78" providerId="ADAL" clId="{235069DB-C432-FA4F-9E6C-86488A13ABEB}" dt="2024-10-10T18:29:51.287" v="215"/>
            <ac:cxnSpMkLst>
              <pc:docMk/>
              <pc:sldMasterMk cId="1531488713" sldId="2147483698"/>
              <pc:sldLayoutMk cId="2314512868" sldId="2147483704"/>
              <ac:cxnSpMk id="7" creationId="{860E6369-1430-D045-87F8-0AB4BD752E62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31:04.348" v="223" actId="1076"/>
        <pc:sldMasterMkLst>
          <pc:docMk/>
          <pc:sldMasterMk cId="3611954591" sldId="2147483711"/>
        </pc:sldMasterMkLst>
        <pc:sldLayoutChg chg="addSp">
          <pc:chgData name="FRANCISCO ELOY" userId="ec5ac4ec-68f4-48bb-a4f1-9d67ae6bac78" providerId="ADAL" clId="{235069DB-C432-FA4F-9E6C-86488A13ABEB}" dt="2024-10-10T18:29:54.217" v="216"/>
          <pc:sldLayoutMkLst>
            <pc:docMk/>
            <pc:sldMasterMk cId="3611954591" sldId="2147483711"/>
            <pc:sldLayoutMk cId="1050632708" sldId="2147483717"/>
          </pc:sldLayoutMkLst>
          <pc:picChg chg="add">
            <ac:chgData name="FRANCISCO ELOY" userId="ec5ac4ec-68f4-48bb-a4f1-9d67ae6bac78" providerId="ADAL" clId="{235069DB-C432-FA4F-9E6C-86488A13ABEB}" dt="2024-10-10T18:29:54.217" v="216"/>
            <ac:picMkLst>
              <pc:docMk/>
              <pc:sldMasterMk cId="3611954591" sldId="2147483711"/>
              <pc:sldLayoutMk cId="1050632708" sldId="2147483717"/>
              <ac:picMk id="6" creationId="{C90617D2-9463-CB4F-927D-70D05672994D}"/>
            </ac:picMkLst>
          </pc:picChg>
          <pc:cxnChg chg="add">
            <ac:chgData name="FRANCISCO ELOY" userId="ec5ac4ec-68f4-48bb-a4f1-9d67ae6bac78" providerId="ADAL" clId="{235069DB-C432-FA4F-9E6C-86488A13ABEB}" dt="2024-10-10T18:29:54.217" v="216"/>
            <ac:cxnSpMkLst>
              <pc:docMk/>
              <pc:sldMasterMk cId="3611954591" sldId="2147483711"/>
              <pc:sldLayoutMk cId="1050632708" sldId="2147483717"/>
              <ac:cxnSpMk id="7" creationId="{124CEEC7-DFBB-8241-8323-AF7FEDBB7222}"/>
            </ac:cxnSpMkLst>
          </pc:cxnChg>
        </pc:sldLayoutChg>
        <pc:sldLayoutChg chg="addSp modSp">
          <pc:chgData name="FRANCISCO ELOY" userId="ec5ac4ec-68f4-48bb-a4f1-9d67ae6bac78" providerId="ADAL" clId="{235069DB-C432-FA4F-9E6C-86488A13ABEB}" dt="2024-10-10T18:31:04.348" v="223" actId="1076"/>
          <pc:sldLayoutMkLst>
            <pc:docMk/>
            <pc:sldMasterMk cId="3611954591" sldId="2147483711"/>
            <pc:sldLayoutMk cId="53743685" sldId="2147483723"/>
          </pc:sldLayoutMkLst>
          <pc:cxnChg chg="add mod">
            <ac:chgData name="FRANCISCO ELOY" userId="ec5ac4ec-68f4-48bb-a4f1-9d67ae6bac78" providerId="ADAL" clId="{235069DB-C432-FA4F-9E6C-86488A13ABEB}" dt="2024-10-10T18:31:04.348" v="223" actId="1076"/>
            <ac:cxnSpMkLst>
              <pc:docMk/>
              <pc:sldMasterMk cId="3611954591" sldId="2147483711"/>
              <pc:sldLayoutMk cId="53743685" sldId="2147483723"/>
              <ac:cxnSpMk id="5" creationId="{4C9D3964-78FD-ED41-B06C-A82B61BFEA59}"/>
            </ac:cxnSpMkLst>
          </pc:cxnChg>
        </pc:sldLayoutChg>
      </pc:sldMasterChg>
      <pc:sldMasterChg chg="addSp delSp modSp delSldLayout modSldLayout">
        <pc:chgData name="FRANCISCO ELOY" userId="ec5ac4ec-68f4-48bb-a4f1-9d67ae6bac78" providerId="ADAL" clId="{235069DB-C432-FA4F-9E6C-86488A13ABEB}" dt="2024-10-10T18:25:30.107" v="83" actId="2696"/>
        <pc:sldMasterMkLst>
          <pc:docMk/>
          <pc:sldMasterMk cId="4027772655" sldId="2147483724"/>
        </pc:sldMasterMkLst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2" creationId="{2D262F2B-5BBE-1C44-AE16-7B78B474689A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3" creationId="{2F7ECDD9-4849-184D-A1ED-7772803FCEB5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4" creationId="{53A7E6B6-552B-3248-800F-EB71D415C590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5" creationId="{93DE76B0-B5AD-5641-90A4-548A53EB0344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6" creationId="{641A3F37-2988-8A4B-9171-45C71E36C6BC}"/>
          </ac:spMkLst>
        </pc:spChg>
        <pc:spChg chg="add del">
          <ac:chgData name="FRANCISCO ELOY" userId="ec5ac4ec-68f4-48bb-a4f1-9d67ae6bac78" providerId="ADAL" clId="{235069DB-C432-FA4F-9E6C-86488A13ABEB}" dt="2024-10-10T18:21:15.710" v="51" actId="478"/>
          <ac:spMkLst>
            <pc:docMk/>
            <pc:sldMasterMk cId="4027772655" sldId="2147483724"/>
            <ac:spMk id="7" creationId="{F6129DFE-3378-D847-98E6-AD9565A11FCF}"/>
          </ac:spMkLst>
        </pc:spChg>
        <pc:sldLayoutChg chg="del">
          <pc:chgData name="FRANCISCO ELOY" userId="ec5ac4ec-68f4-48bb-a4f1-9d67ae6bac78" providerId="ADAL" clId="{235069DB-C432-FA4F-9E6C-86488A13ABEB}" dt="2024-10-10T18:24:15.256" v="76" actId="2696"/>
          <pc:sldLayoutMkLst>
            <pc:docMk/>
            <pc:sldMasterMk cId="2675746937" sldId="2147483648"/>
            <pc:sldLayoutMk cId="2262149399" sldId="2147483660"/>
          </pc:sldLayoutMkLst>
        </pc:sldLayoutChg>
        <pc:sldLayoutChg chg="del">
          <pc:chgData name="FRANCISCO ELOY" userId="ec5ac4ec-68f4-48bb-a4f1-9d67ae6bac78" providerId="ADAL" clId="{235069DB-C432-FA4F-9E6C-86488A13ABEB}" dt="2024-10-10T18:19:02.858" v="37" actId="2696"/>
          <pc:sldLayoutMkLst>
            <pc:docMk/>
            <pc:sldMasterMk cId="4027772655" sldId="2147483724"/>
            <pc:sldLayoutMk cId="231820055" sldId="2147483662"/>
          </pc:sldLayoutMkLst>
        </pc:sldLayoutChg>
        <pc:sldLayoutChg chg="del">
          <pc:chgData name="FRANCISCO ELOY" userId="ec5ac4ec-68f4-48bb-a4f1-9d67ae6bac78" providerId="ADAL" clId="{235069DB-C432-FA4F-9E6C-86488A13ABEB}" dt="2024-10-10T18:16:09.807" v="2" actId="2696"/>
          <pc:sldLayoutMkLst>
            <pc:docMk/>
            <pc:sldMasterMk cId="4027772655" sldId="2147483724"/>
            <pc:sldLayoutMk cId="1060529856" sldId="2147483663"/>
          </pc:sldLayoutMkLst>
        </pc:sldLayoutChg>
        <pc:sldLayoutChg chg="del">
          <pc:chgData name="FRANCISCO ELOY" userId="ec5ac4ec-68f4-48bb-a4f1-9d67ae6bac78" providerId="ADAL" clId="{235069DB-C432-FA4F-9E6C-86488A13ABEB}" dt="2024-10-10T18:16:13.010" v="3" actId="2696"/>
          <pc:sldLayoutMkLst>
            <pc:docMk/>
            <pc:sldMasterMk cId="4027772655" sldId="2147483724"/>
            <pc:sldLayoutMk cId="1828973279" sldId="2147483664"/>
          </pc:sldLayoutMkLst>
        </pc:sldLayoutChg>
        <pc:sldLayoutChg chg="del">
          <pc:chgData name="FRANCISCO ELOY" userId="ec5ac4ec-68f4-48bb-a4f1-9d67ae6bac78" providerId="ADAL" clId="{235069DB-C432-FA4F-9E6C-86488A13ABEB}" dt="2024-10-10T18:16:16.242" v="4" actId="2696"/>
          <pc:sldLayoutMkLst>
            <pc:docMk/>
            <pc:sldMasterMk cId="4027772655" sldId="2147483724"/>
            <pc:sldLayoutMk cId="1015626152" sldId="2147483665"/>
          </pc:sldLayoutMkLst>
        </pc:sldLayoutChg>
        <pc:sldLayoutChg chg="del">
          <pc:chgData name="FRANCISCO ELOY" userId="ec5ac4ec-68f4-48bb-a4f1-9d67ae6bac78" providerId="ADAL" clId="{235069DB-C432-FA4F-9E6C-86488A13ABEB}" dt="2024-10-10T18:16:19.792" v="5" actId="2696"/>
          <pc:sldLayoutMkLst>
            <pc:docMk/>
            <pc:sldMasterMk cId="4027772655" sldId="2147483724"/>
            <pc:sldLayoutMk cId="3551791444" sldId="2147483666"/>
          </pc:sldLayoutMkLst>
        </pc:sldLayoutChg>
        <pc:sldLayoutChg chg="del">
          <pc:chgData name="FRANCISCO ELOY" userId="ec5ac4ec-68f4-48bb-a4f1-9d67ae6bac78" providerId="ADAL" clId="{235069DB-C432-FA4F-9E6C-86488A13ABEB}" dt="2024-10-10T18:24:08.383" v="75" actId="2696"/>
          <pc:sldLayoutMkLst>
            <pc:docMk/>
            <pc:sldMasterMk cId="4027772655" sldId="2147483724"/>
            <pc:sldLayoutMk cId="1250037395" sldId="2147483668"/>
          </pc:sldLayoutMkLst>
        </pc:sldLayoutChg>
        <pc:sldLayoutChg chg="del">
          <pc:chgData name="FRANCISCO ELOY" userId="ec5ac4ec-68f4-48bb-a4f1-9d67ae6bac78" providerId="ADAL" clId="{235069DB-C432-FA4F-9E6C-86488A13ABEB}" dt="2024-10-10T18:19:09.342" v="38" actId="2696"/>
          <pc:sldLayoutMkLst>
            <pc:docMk/>
            <pc:sldMasterMk cId="4027772655" sldId="2147483724"/>
            <pc:sldLayoutMk cId="220752582" sldId="2147483669"/>
          </pc:sldLayoutMkLst>
        </pc:sldLayoutChg>
        <pc:sldLayoutChg chg="addSp delSp modSp del">
          <pc:chgData name="FRANCISCO ELOY" userId="ec5ac4ec-68f4-48bb-a4f1-9d67ae6bac78" providerId="ADAL" clId="{235069DB-C432-FA4F-9E6C-86488A13ABEB}" dt="2024-10-10T18:25:30.107" v="83" actId="2696"/>
          <pc:sldLayoutMkLst>
            <pc:docMk/>
            <pc:sldMasterMk cId="4027772655" sldId="2147483724"/>
            <pc:sldLayoutMk cId="3862162973" sldId="2147483669"/>
          </pc:sldLayoutMkLst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6" creationId="{00000000-0000-0000-0000-000000000000}"/>
            </ac:spMkLst>
          </pc:spChg>
          <pc:spChg chg="add del mod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7" creationId="{AEC54C3D-3489-BD42-A786-35C09ACCBB2C}"/>
            </ac:spMkLst>
          </pc:spChg>
          <pc:spChg chg="add del mod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8" creationId="{28791F3B-C6A0-ED4F-9AD7-C961684434BE}"/>
            </ac:spMkLst>
          </pc:spChg>
          <pc:spChg chg="add 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9" creationId="{52051BB6-501D-6B41-833E-44D4A1ECCA5A}"/>
            </ac:spMkLst>
          </pc:spChg>
        </pc:sldLayoutChg>
        <pc:sldLayoutChg chg="delSp del">
          <pc:chgData name="FRANCISCO ELOY" userId="ec5ac4ec-68f4-48bb-a4f1-9d67ae6bac78" providerId="ADAL" clId="{235069DB-C432-FA4F-9E6C-86488A13ABEB}" dt="2024-10-10T18:25:05.890" v="78" actId="2696"/>
          <pc:sldLayoutMkLst>
            <pc:docMk/>
            <pc:sldMasterMk cId="4027772655" sldId="2147483724"/>
            <pc:sldLayoutMk cId="553789281" sldId="2147483670"/>
          </pc:sldLayoutMkLst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6" creationId="{00000000-0000-0000-0000-000000000000}"/>
            </ac:spMkLst>
          </pc:spChg>
        </pc:sldLayoutChg>
        <pc:sldLayoutChg chg="del">
          <pc:chgData name="FRANCISCO ELOY" userId="ec5ac4ec-68f4-48bb-a4f1-9d67ae6bac78" providerId="ADAL" clId="{235069DB-C432-FA4F-9E6C-86488A13ABEB}" dt="2024-10-10T18:19:12.459" v="39" actId="2696"/>
          <pc:sldLayoutMkLst>
            <pc:docMk/>
            <pc:sldMasterMk cId="4027772655" sldId="2147483724"/>
            <pc:sldLayoutMk cId="4072998266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5.543" v="40" actId="2696"/>
          <pc:sldLayoutMkLst>
            <pc:docMk/>
            <pc:sldMasterMk cId="4027772655" sldId="2147483724"/>
            <pc:sldLayoutMk cId="2591752333" sldId="2147483671"/>
          </pc:sldLayoutMkLst>
        </pc:sldLayoutChg>
        <pc:sldLayoutChg chg="del">
          <pc:chgData name="FRANCISCO ELOY" userId="ec5ac4ec-68f4-48bb-a4f1-9d67ae6bac78" providerId="ADAL" clId="{235069DB-C432-FA4F-9E6C-86488A13ABEB}" dt="2024-10-10T18:19:19.376" v="41" actId="2696"/>
          <pc:sldLayoutMkLst>
            <pc:docMk/>
            <pc:sldMasterMk cId="4027772655" sldId="2147483724"/>
            <pc:sldLayoutMk cId="192553668" sldId="2147483672"/>
          </pc:sldLayoutMkLst>
        </pc:sldLayoutChg>
        <pc:sldLayoutChg chg="addSp delSp modSp">
          <pc:chgData name="FRANCISCO ELOY" userId="ec5ac4ec-68f4-48bb-a4f1-9d67ae6bac78" providerId="ADAL" clId="{235069DB-C432-FA4F-9E6C-86488A13ABEB}" dt="2024-10-10T18:23:46.604" v="74" actId="1076"/>
          <pc:sldLayoutMkLst>
            <pc:docMk/>
            <pc:sldMasterMk cId="4027772655" sldId="2147483724"/>
            <pc:sldLayoutMk cId="2002710811" sldId="2147483725"/>
          </pc:sldLayoutMkLst>
          <pc:spChg chg="mod">
            <ac:chgData name="FRANCISCO ELOY" userId="ec5ac4ec-68f4-48bb-a4f1-9d67ae6bac78" providerId="ADAL" clId="{235069DB-C432-FA4F-9E6C-86488A13ABEB}" dt="2024-10-10T18:22:09.261" v="62" actId="1076"/>
            <ac:spMkLst>
              <pc:docMk/>
              <pc:sldMasterMk cId="4027772655" sldId="2147483724"/>
              <pc:sldLayoutMk cId="2002710811" sldId="2147483725"/>
              <ac:spMk id="2" creationId="{8CD19483-F0F7-D548-BE39-82CD7A0E1184}"/>
            </ac:spMkLst>
          </pc:spChg>
          <pc:spChg chg="add del">
            <ac:chgData name="FRANCISCO ELOY" userId="ec5ac4ec-68f4-48bb-a4f1-9d67ae6bac78" providerId="ADAL" clId="{235069DB-C432-FA4F-9E6C-86488A13ABEB}" dt="2024-10-10T18:23:25.699" v="68" actId="11529"/>
            <ac:spMkLst>
              <pc:docMk/>
              <pc:sldMasterMk cId="4027772655" sldId="2147483724"/>
              <pc:sldLayoutMk cId="2002710811" sldId="2147483725"/>
              <ac:spMk id="3" creationId="{1A664F85-0DDC-8249-9008-C7BDD252D8C1}"/>
            </ac:spMkLst>
          </pc:spChg>
          <pc:spChg chg="add mod">
            <ac:chgData name="FRANCISCO ELOY" userId="ec5ac4ec-68f4-48bb-a4f1-9d67ae6bac78" providerId="ADAL" clId="{235069DB-C432-FA4F-9E6C-86488A13ABEB}" dt="2024-10-10T18:23:46.604" v="74" actId="1076"/>
            <ac:spMkLst>
              <pc:docMk/>
              <pc:sldMasterMk cId="4027772655" sldId="2147483724"/>
              <pc:sldLayoutMk cId="2002710811" sldId="2147483725"/>
              <ac:spMk id="4" creationId="{6515B043-7AE7-1D42-B1C9-EA2A10209DC1}"/>
            </ac:spMkLst>
          </pc:spChg>
          <pc:spChg chg="add del">
            <ac:chgData name="FRANCISCO ELOY" userId="ec5ac4ec-68f4-48bb-a4f1-9d67ae6bac78" providerId="ADAL" clId="{235069DB-C432-FA4F-9E6C-86488A13ABEB}" dt="2024-10-10T18:22:26.836" v="64" actId="478"/>
            <ac:spMkLst>
              <pc:docMk/>
              <pc:sldMasterMk cId="4027772655" sldId="2147483724"/>
              <pc:sldLayoutMk cId="2002710811" sldId="2147483725"/>
              <ac:spMk id="5" creationId="{160311AA-1604-4244-AE97-88BB23D7B69D}"/>
            </ac:spMkLst>
          </pc:spChg>
          <pc:spChg chg="add del mod">
            <ac:chgData name="FRANCISCO ELOY" userId="ec5ac4ec-68f4-48bb-a4f1-9d67ae6bac78" providerId="ADAL" clId="{235069DB-C432-FA4F-9E6C-86488A13ABEB}" dt="2024-10-10T18:22:35.277" v="67" actId="478"/>
            <ac:spMkLst>
              <pc:docMk/>
              <pc:sldMasterMk cId="4027772655" sldId="2147483724"/>
              <pc:sldLayoutMk cId="2002710811" sldId="2147483725"/>
              <ac:spMk id="7" creationId="{0714662F-9322-254E-975B-C271EEA674A0}"/>
            </ac:spMkLst>
          </pc:spChg>
          <pc:picChg chg="mod">
            <ac:chgData name="FRANCISCO ELOY" userId="ec5ac4ec-68f4-48bb-a4f1-9d67ae6bac78" providerId="ADAL" clId="{235069DB-C432-FA4F-9E6C-86488A13ABEB}" dt="2024-10-10T18:22:00.961" v="61" actId="1076"/>
            <ac:picMkLst>
              <pc:docMk/>
              <pc:sldMasterMk cId="4027772655" sldId="2147483724"/>
              <pc:sldLayoutMk cId="2002710811" sldId="2147483725"/>
              <ac:picMk id="6" creationId="{CA70382C-3F66-C04F-BBB2-E752130D4D5C}"/>
            </ac:picMkLst>
          </pc:picChg>
          <pc:cxnChg chg="del">
            <ac:chgData name="FRANCISCO ELOY" userId="ec5ac4ec-68f4-48bb-a4f1-9d67ae6bac78" providerId="ADAL" clId="{235069DB-C432-FA4F-9E6C-86488A13ABEB}" dt="2024-10-10T18:21:33.515" v="56" actId="478"/>
            <ac:cxnSpMkLst>
              <pc:docMk/>
              <pc:sldMasterMk cId="4027772655" sldId="2147483724"/>
              <pc:sldLayoutMk cId="2002710811" sldId="2147483725"/>
              <ac:cxnSpMk id="8" creationId="{1DE841D4-EA1F-064D-AF9E-EEF9E416878B}"/>
            </ac:cxnSpMkLst>
          </pc:cxnChg>
        </pc:sldLayoutChg>
        <pc:sldLayoutChg chg="addSp delSp modSp">
          <pc:chgData name="FRANCISCO ELOY" userId="ec5ac4ec-68f4-48bb-a4f1-9d67ae6bac78" providerId="ADAL" clId="{235069DB-C432-FA4F-9E6C-86488A13ABEB}" dt="2024-10-10T18:18:21.940" v="36" actId="1076"/>
          <pc:sldLayoutMkLst>
            <pc:docMk/>
            <pc:sldMasterMk cId="4027772655" sldId="2147483724"/>
            <pc:sldLayoutMk cId="2254984171" sldId="2147483726"/>
          </pc:sldLayoutMkLst>
          <pc:spChg chg="mod">
            <ac:chgData name="FRANCISCO ELOY" userId="ec5ac4ec-68f4-48bb-a4f1-9d67ae6bac78" providerId="ADAL" clId="{235069DB-C432-FA4F-9E6C-86488A13ABEB}" dt="2024-10-10T18:17:18.684" v="25" actId="1076"/>
            <ac:spMkLst>
              <pc:docMk/>
              <pc:sldMasterMk cId="4027772655" sldId="2147483724"/>
              <pc:sldLayoutMk cId="2254984171" sldId="2147483726"/>
              <ac:spMk id="2" creationId="{8CD19483-F0F7-D548-BE39-82CD7A0E118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3" creationId="{F2898F0E-CDA9-394C-8B80-BFA319DFDA5E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4" creationId="{6FC34ABF-282F-FA45-9A09-AB43688627E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5" creationId="{61714A0F-5952-374A-926D-CB38C288EFAE}"/>
            </ac:spMkLst>
          </pc:spChg>
          <pc:picChg chg="add mod">
            <ac:chgData name="FRANCISCO ELOY" userId="ec5ac4ec-68f4-48bb-a4f1-9d67ae6bac78" providerId="ADAL" clId="{235069DB-C432-FA4F-9E6C-86488A13ABEB}" dt="2024-10-10T18:18:21.940" v="36" actId="1076"/>
            <ac:picMkLst>
              <pc:docMk/>
              <pc:sldMasterMk cId="4027772655" sldId="2147483724"/>
              <pc:sldLayoutMk cId="2254984171" sldId="2147483726"/>
              <ac:picMk id="6" creationId="{CA70382C-3F66-C04F-BBB2-E752130D4D5C}"/>
            </ac:picMkLst>
          </pc:picChg>
          <pc:cxnChg chg="add mod">
            <ac:chgData name="FRANCISCO ELOY" userId="ec5ac4ec-68f4-48bb-a4f1-9d67ae6bac78" providerId="ADAL" clId="{235069DB-C432-FA4F-9E6C-86488A13ABEB}" dt="2024-10-10T18:18:09.638" v="27" actId="1076"/>
            <ac:cxnSpMkLst>
              <pc:docMk/>
              <pc:sldMasterMk cId="4027772655" sldId="2147483724"/>
              <pc:sldLayoutMk cId="2254984171" sldId="2147483726"/>
              <ac:cxnSpMk id="8" creationId="{1DE841D4-EA1F-064D-AF9E-EEF9E416878B}"/>
            </ac:cxnSpMkLst>
          </pc:cxnChg>
        </pc:sldLayoutChg>
      </pc:sldMasterChg>
    </pc:docChg>
  </pc:docChgLst>
  <pc:docChgLst>
    <pc:chgData name="FRANCISCO ADÃO ELOY JUNIOR" userId="S::francisco.eloy@fatec.sp.gov.br::ec5ac4ec-68f4-48bb-a4f1-9d67ae6bac78" providerId="AD" clId="Web-{1C01D58A-FDDA-9926-CB01-8EC61ABF33A9}"/>
    <pc:docChg chg="addSld modSld sldOrd modSection">
      <pc:chgData name="FRANCISCO ADÃO ELOY JUNIOR" userId="S::francisco.eloy@fatec.sp.gov.br::ec5ac4ec-68f4-48bb-a4f1-9d67ae6bac78" providerId="AD" clId="Web-{1C01D58A-FDDA-9926-CB01-8EC61ABF33A9}" dt="2024-10-11T14:47:15.400" v="181" actId="20577"/>
      <pc:docMkLst>
        <pc:docMk/>
      </pc:docMkLst>
      <pc:sldChg chg="modSp">
        <pc:chgData name="FRANCISCO ADÃO ELOY JUNIOR" userId="S::francisco.eloy@fatec.sp.gov.br::ec5ac4ec-68f4-48bb-a4f1-9d67ae6bac78" providerId="AD" clId="Web-{1C01D58A-FDDA-9926-CB01-8EC61ABF33A9}" dt="2024-10-11T14:30:49.659" v="12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1C01D58A-FDDA-9926-CB01-8EC61ABF33A9}" dt="2024-10-11T14:30:30.533" v="121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0:49.659" v="126" actId="20577"/>
          <ac:spMkLst>
            <pc:docMk/>
            <pc:sldMk cId="2521245818" sldId="268"/>
            <ac:spMk id="9" creationId="{79F1CC3C-4880-4A96-FDC3-B2D7D938DA19}"/>
          </ac:spMkLst>
        </pc:spChg>
      </pc:sldChg>
      <pc:sldChg chg="modSp">
        <pc:chgData name="FRANCISCO ADÃO ELOY JUNIOR" userId="S::francisco.eloy@fatec.sp.gov.br::ec5ac4ec-68f4-48bb-a4f1-9d67ae6bac78" providerId="AD" clId="Web-{1C01D58A-FDDA-9926-CB01-8EC61ABF33A9}" dt="2024-10-11T14:29:50.578" v="114"/>
        <pc:sldMkLst>
          <pc:docMk/>
          <pc:sldMk cId="1174866742" sldId="270"/>
        </pc:sldMkLst>
        <pc:picChg chg="mod modCrop">
          <ac:chgData name="FRANCISCO ADÃO ELOY JUNIOR" userId="S::francisco.eloy@fatec.sp.gov.br::ec5ac4ec-68f4-48bb-a4f1-9d67ae6bac78" providerId="AD" clId="Web-{1C01D58A-FDDA-9926-CB01-8EC61ABF33A9}" dt="2024-10-11T14:29:50.578" v="114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modSp">
        <pc:chgData name="FRANCISCO ADÃO ELOY JUNIOR" userId="S::francisco.eloy@fatec.sp.gov.br::ec5ac4ec-68f4-48bb-a4f1-9d67ae6bac78" providerId="AD" clId="Web-{1C01D58A-FDDA-9926-CB01-8EC61ABF33A9}" dt="2024-10-11T14:47:15.400" v="181" actId="20577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1C01D58A-FDDA-9926-CB01-8EC61ABF33A9}" dt="2024-10-11T14:47:04.040" v="178" actId="20577"/>
          <ac:spMkLst>
            <pc:docMk/>
            <pc:sldMk cId="2517451448" sldId="537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4:47:15.400" v="181" actId="20577"/>
          <ac:spMkLst>
            <pc:docMk/>
            <pc:sldMk cId="2517451448" sldId="537"/>
            <ac:spMk id="9" creationId="{7E55C55F-E49B-F5BF-C693-3BBC60703A74}"/>
          </ac:spMkLst>
        </pc:sp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4:38:13.308" v="162" actId="20577"/>
        <pc:sldMkLst>
          <pc:docMk/>
          <pc:sldMk cId="1272166864" sldId="540"/>
        </pc:sldMkLst>
        <pc:spChg chg="mod">
          <ac:chgData name="FRANCISCO ADÃO ELOY JUNIOR" userId="S::francisco.eloy@fatec.sp.gov.br::ec5ac4ec-68f4-48bb-a4f1-9d67ae6bac78" providerId="AD" clId="Web-{1C01D58A-FDDA-9926-CB01-8EC61ABF33A9}" dt="2024-10-11T12:24:00.242" v="7" actId="20577"/>
          <ac:spMkLst>
            <pc:docMk/>
            <pc:sldMk cId="1272166864" sldId="540"/>
            <ac:spMk id="2" creationId="{1C929F18-2438-BEEC-2264-708BA0C204B6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29.373" v="85" actId="20577"/>
          <ac:spMkLst>
            <pc:docMk/>
            <pc:sldMk cId="1272166864" sldId="540"/>
            <ac:spMk id="3" creationId="{CFA42642-B658-A218-1EE1-019F548F4C1B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8:13.308" v="162" actId="20577"/>
          <ac:spMkLst>
            <pc:docMk/>
            <pc:sldMk cId="1272166864" sldId="540"/>
            <ac:spMk id="4" creationId="{8A0DDBDF-216E-D621-42E0-92369C4C5E98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4:24:06.699" v="111"/>
          <ac:spMkLst>
            <pc:docMk/>
            <pc:sldMk cId="1272166864" sldId="540"/>
            <ac:spMk id="5" creationId="{78A56684-F76B-B5FC-A9C8-CF935DB5CF7D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5.233" v="86" actId="20577"/>
          <ac:spMkLst>
            <pc:docMk/>
            <pc:sldMk cId="1272166864" sldId="540"/>
            <ac:spMk id="6" creationId="{889209DB-88CA-C49D-402B-A6CC24562494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12.716" v="83" actId="20577"/>
          <ac:spMkLst>
            <pc:docMk/>
            <pc:sldMk cId="1272166864" sldId="540"/>
            <ac:spMk id="7" creationId="{1B04CCFF-A95A-16AA-AB49-797498496E0C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8.077" v="88" actId="20577"/>
          <ac:spMkLst>
            <pc:docMk/>
            <pc:sldMk cId="1272166864" sldId="540"/>
            <ac:spMk id="8" creationId="{877B22B4-9D13-CA34-65AC-FEFCB0FA75FA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52.812" v="110" actId="20577"/>
          <ac:spMkLst>
            <pc:docMk/>
            <pc:sldMk cId="1272166864" sldId="540"/>
            <ac:spMk id="9" creationId="{BC2F471C-67C0-B41E-1854-324E6FA79857}"/>
          </ac:spMkLst>
        </pc:spChg>
        <pc:spChg chg="add del">
          <ac:chgData name="FRANCISCO ADÃO ELOY JUNIOR" userId="S::francisco.eloy@fatec.sp.gov.br::ec5ac4ec-68f4-48bb-a4f1-9d67ae6bac78" providerId="AD" clId="Web-{1C01D58A-FDDA-9926-CB01-8EC61ABF33A9}" dt="2024-10-11T14:14:27.386" v="62"/>
          <ac:spMkLst>
            <pc:docMk/>
            <pc:sldMk cId="1272166864" sldId="540"/>
            <ac:spMk id="11" creationId="{2682F61B-BB44-29EB-5CF4-BA04D82824D5}"/>
          </ac:spMkLst>
        </pc:spChg>
        <pc:picChg chg="add mod ord">
          <ac:chgData name="FRANCISCO ADÃO ELOY JUNIOR" userId="S::francisco.eloy@fatec.sp.gov.br::ec5ac4ec-68f4-48bb-a4f1-9d67ae6bac78" providerId="AD" clId="Web-{1C01D58A-FDDA-9926-CB01-8EC61ABF33A9}" dt="2024-10-11T14:24:06.699" v="111"/>
          <ac:picMkLst>
            <pc:docMk/>
            <pc:sldMk cId="1272166864" sldId="540"/>
            <ac:picMk id="12" creationId="{A0A6B2E5-EA77-103A-10A1-DC87EBFC30A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3:37:59.273" v="61" actId="1076"/>
        <pc:sldMkLst>
          <pc:docMk/>
          <pc:sldMk cId="1071055966" sldId="541"/>
        </pc:sldMkLst>
        <pc:spChg chg="del">
          <ac:chgData name="FRANCISCO ADÃO ELOY JUNIOR" userId="S::francisco.eloy@fatec.sp.gov.br::ec5ac4ec-68f4-48bb-a4f1-9d67ae6bac78" providerId="AD" clId="Web-{1C01D58A-FDDA-9926-CB01-8EC61ABF33A9}" dt="2024-10-11T12:29:49.533" v="18"/>
          <ac:spMkLst>
            <pc:docMk/>
            <pc:sldMk cId="1071055966" sldId="541"/>
            <ac:spMk id="2" creationId="{784D1AE3-D3FC-9287-8884-04AE65CDA191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7"/>
          <ac:spMkLst>
            <pc:docMk/>
            <pc:sldMk cId="1071055966" sldId="541"/>
            <ac:spMk id="3" creationId="{5E2EDEA1-A747-1385-67B3-15F42561B34D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6"/>
          <ac:spMkLst>
            <pc:docMk/>
            <pc:sldMk cId="1071055966" sldId="541"/>
            <ac:spMk id="4" creationId="{2C029DEF-9D54-1C3A-5EEE-88C89E302B9B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5"/>
          <ac:spMkLst>
            <pc:docMk/>
            <pc:sldMk cId="1071055966" sldId="541"/>
            <ac:spMk id="5" creationId="{03F909E7-95A8-B0AA-2D50-C5BF17C25E9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4"/>
          <ac:spMkLst>
            <pc:docMk/>
            <pc:sldMk cId="1071055966" sldId="541"/>
            <ac:spMk id="6" creationId="{7DD2384D-50F2-0700-CAA2-C0010655C95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3"/>
          <ac:spMkLst>
            <pc:docMk/>
            <pc:sldMk cId="1071055966" sldId="541"/>
            <ac:spMk id="7" creationId="{A584B9D4-8968-A5EF-F684-ABE3AF80BC4A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2"/>
          <ac:spMkLst>
            <pc:docMk/>
            <pc:sldMk cId="1071055966" sldId="541"/>
            <ac:spMk id="8" creationId="{FB5FA515-4E67-1428-F9FC-8D3CBF7A8962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1"/>
          <ac:spMkLst>
            <pc:docMk/>
            <pc:sldMk cId="1071055966" sldId="541"/>
            <ac:spMk id="9" creationId="{7976779B-C9C5-414E-754B-853A2329AAA0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0"/>
          <ac:spMkLst>
            <pc:docMk/>
            <pc:sldMk cId="1071055966" sldId="541"/>
            <ac:spMk id="10" creationId="{4A76BF0D-D960-8E3D-0319-C94BF6810662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2:31:21.067" v="26"/>
          <ac:spMkLst>
            <pc:docMk/>
            <pc:sldMk cId="1071055966" sldId="541"/>
            <ac:spMk id="13" creationId="{39FE7B53-1501-7E1E-50F1-7D588205097D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3:25.164" v="39"/>
          <ac:spMkLst>
            <pc:docMk/>
            <pc:sldMk cId="1071055966" sldId="541"/>
            <ac:spMk id="17" creationId="{7A045628-0711-F99D-AA4F-3BD371A6B63C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8:39.205" v="53"/>
          <ac:spMkLst>
            <pc:docMk/>
            <pc:sldMk cId="1071055966" sldId="541"/>
            <ac:spMk id="20" creationId="{88085B50-95C5-6046-2F22-821D132225F9}"/>
          </ac:spMkLst>
        </pc:sp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1"/>
          <ac:picMkLst>
            <pc:docMk/>
            <pc:sldMk cId="1071055966" sldId="541"/>
            <ac:picMk id="11" creationId="{72E6C44F-6FF2-B433-2427-F997F973F980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2:34:52.479" v="46" actId="1076"/>
          <ac:picMkLst>
            <pc:docMk/>
            <pc:sldMk cId="1071055966" sldId="541"/>
            <ac:picMk id="12" creationId="{CEB88FFE-4FDD-B7D0-2F67-02C7AC299EDC}"/>
          </ac:picMkLst>
        </pc:pic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0"/>
          <ac:picMkLst>
            <pc:docMk/>
            <pc:sldMk cId="1071055966" sldId="541"/>
            <ac:picMk id="15" creationId="{88F92BDA-8283-2A0E-1E08-DC09CA874DB2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57" v="60" actId="1076"/>
          <ac:picMkLst>
            <pc:docMk/>
            <pc:sldMk cId="1071055966" sldId="541"/>
            <ac:picMk id="16" creationId="{BB6A80DE-4200-3B02-581A-99667DEB8007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73" v="61" actId="1076"/>
          <ac:picMkLst>
            <pc:docMk/>
            <pc:sldMk cId="1071055966" sldId="541"/>
            <ac:picMk id="19" creationId="{EA091346-D05D-0491-6E6A-29B4FA9BEEF9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0E72BF21-5C4D-C3A7-E06B-B48825C4A6C7}"/>
    <pc:docChg chg="addSld delSld modSld modSection">
      <pc:chgData name="FRANCISCO ADÃO ELOY JUNIOR" userId="S::francisco.eloy@fatec.sp.gov.br::ec5ac4ec-68f4-48bb-a4f1-9d67ae6bac78" providerId="AD" clId="Web-{0E72BF21-5C4D-C3A7-E06B-B48825C4A6C7}" dt="2024-10-11T19:43:13.170" v="176"/>
      <pc:docMkLst>
        <pc:docMk/>
      </pc:docMkLst>
      <pc:sldChg chg="del">
        <pc:chgData name="FRANCISCO ADÃO ELOY JUNIOR" userId="S::francisco.eloy@fatec.sp.gov.br::ec5ac4ec-68f4-48bb-a4f1-9d67ae6bac78" providerId="AD" clId="Web-{0E72BF21-5C4D-C3A7-E06B-B48825C4A6C7}" dt="2024-10-11T19:43:09.419" v="17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0E72BF21-5C4D-C3A7-E06B-B48825C4A6C7}" dt="2024-10-11T19:43:13.170" v="176"/>
        <pc:sldMkLst>
          <pc:docMk/>
          <pc:sldMk cId="2754362440" sldId="277"/>
        </pc:sldMkLst>
      </pc:sldChg>
      <pc:sldChg chg="addSp delSp modSp">
        <pc:chgData name="FRANCISCO ADÃO ELOY JUNIOR" userId="S::francisco.eloy@fatec.sp.gov.br::ec5ac4ec-68f4-48bb-a4f1-9d67ae6bac78" providerId="AD" clId="Web-{0E72BF21-5C4D-C3A7-E06B-B48825C4A6C7}" dt="2024-10-11T15:03:17.989" v="26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47.355" v="2" actId="20577"/>
          <ac:spMkLst>
            <pc:docMk/>
            <pc:sldMk cId="2517451448" sldId="537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1:28.889" v="6"/>
          <ac:spMkLst>
            <pc:docMk/>
            <pc:sldMk cId="2517451448" sldId="537"/>
            <ac:spMk id="9" creationId="{16B1250B-8614-F97F-CF67-197E492C7D1B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3:17.989" v="26"/>
          <ac:spMkLst>
            <pc:docMk/>
            <pc:sldMk cId="2517451448" sldId="537"/>
            <ac:spMk id="12" creationId="{09C08594-3974-7869-772F-26499B5017CC}"/>
          </ac:spMkLst>
        </pc:spChg>
        <pc:spChg chg="add del">
          <ac:chgData name="FRANCISCO ADÃO ELOY JUNIOR" userId="S::francisco.eloy@fatec.sp.gov.br::ec5ac4ec-68f4-48bb-a4f1-9d67ae6bac78" providerId="AD" clId="Web-{0E72BF21-5C4D-C3A7-E06B-B48825C4A6C7}" dt="2024-10-11T15:00:22.338" v="1"/>
          <ac:spMkLst>
            <pc:docMk/>
            <pc:sldMk cId="2517451448" sldId="537"/>
            <ac:spMk id="17" creationId="{43086AA4-DDF5-B498-1098-E26B92295572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00:59.184" v="3" actId="20577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59.184" v="3" actId="20577"/>
          <ac:spMkLst>
            <pc:docMk/>
            <pc:sldMk cId="3969416152" sldId="538"/>
            <ac:spMk id="6" creationId="{4E7E6D2C-6B81-EE19-7094-15FB30053C8A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23:55.094" v="61" actId="20577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0E72BF21-5C4D-C3A7-E06B-B48825C4A6C7}" dt="2024-10-11T15:23:40.407" v="40" actId="20577"/>
          <ac:spMkLst>
            <pc:docMk/>
            <pc:sldMk cId="2905346366" sldId="539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5:23:55.094" v="61" actId="20577"/>
          <ac:spMkLst>
            <pc:docMk/>
            <pc:sldMk cId="2905346366" sldId="539"/>
            <ac:spMk id="6" creationId="{4E7E6D2C-6B81-EE19-7094-15FB30053C8A}"/>
          </ac:spMkLst>
        </pc:spChg>
      </pc:sldChg>
      <pc:sldChg chg="modSp new">
        <pc:chgData name="FRANCISCO ADÃO ELOY JUNIOR" userId="S::francisco.eloy@fatec.sp.gov.br::ec5ac4ec-68f4-48bb-a4f1-9d67ae6bac78" providerId="AD" clId="Web-{0E72BF21-5C4D-C3A7-E06B-B48825C4A6C7}" dt="2024-10-11T19:35:25.506" v="94" actId="20577"/>
        <pc:sldMkLst>
          <pc:docMk/>
          <pc:sldMk cId="2305362964" sldId="542"/>
        </pc:sldMkLst>
        <pc:spChg chg="mod">
          <ac:chgData name="FRANCISCO ADÃO ELOY JUNIOR" userId="S::francisco.eloy@fatec.sp.gov.br::ec5ac4ec-68f4-48bb-a4f1-9d67ae6bac78" providerId="AD" clId="Web-{0E72BF21-5C4D-C3A7-E06B-B48825C4A6C7}" dt="2024-10-11T15:24:11.689" v="65" actId="20577"/>
          <ac:spMkLst>
            <pc:docMk/>
            <pc:sldMk cId="2305362964" sldId="542"/>
            <ac:spMk id="2" creationId="{BB342D7E-F5E0-0CC4-E638-5BF0B6A433E2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5:25.506" v="94" actId="20577"/>
          <ac:spMkLst>
            <pc:docMk/>
            <pc:sldMk cId="2305362964" sldId="542"/>
            <ac:spMk id="3" creationId="{54714951-DF34-FD3E-5AF7-7CB7B7702D03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4:33.876" v="70"/>
          <ac:spMkLst>
            <pc:docMk/>
            <pc:sldMk cId="2305362964" sldId="542"/>
            <ac:spMk id="4" creationId="{C31756D1-BF3E-DC23-54B3-FF59FD46807F}"/>
          </ac:spMkLst>
        </pc:spChg>
      </pc:sldChg>
      <pc:sldChg chg="addSp delSp modSp add replId">
        <pc:chgData name="FRANCISCO ADÃO ELOY JUNIOR" userId="S::francisco.eloy@fatec.sp.gov.br::ec5ac4ec-68f4-48bb-a4f1-9d67ae6bac78" providerId="AD" clId="Web-{0E72BF21-5C4D-C3A7-E06B-B48825C4A6C7}" dt="2024-10-11T19:42:30.901" v="174"/>
        <pc:sldMkLst>
          <pc:docMk/>
          <pc:sldMk cId="857845799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7:25.938" v="103" actId="20577"/>
          <ac:spMkLst>
            <pc:docMk/>
            <pc:sldMk cId="857845799" sldId="543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7:37.392" v="106" actId="20577"/>
          <ac:spMkLst>
            <pc:docMk/>
            <pc:sldMk cId="857845799" sldId="543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40:27.140" v="167" actId="20577"/>
          <ac:spMkLst>
            <pc:docMk/>
            <pc:sldMk cId="857845799" sldId="543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9:42:30.901" v="174"/>
          <ac:spMkLst>
            <pc:docMk/>
            <pc:sldMk cId="857845799" sldId="543"/>
            <ac:spMk id="9" creationId="{01EC696A-D9A2-3122-A021-495A5053F937}"/>
          </ac:spMkLst>
        </pc:spChg>
        <pc:picChg chg="mod modCrop">
          <ac:chgData name="FRANCISCO ADÃO ELOY JUNIOR" userId="S::francisco.eloy@fatec.sp.gov.br::ec5ac4ec-68f4-48bb-a4f1-9d67ae6bac78" providerId="AD" clId="Web-{0E72BF21-5C4D-C3A7-E06B-B48825C4A6C7}" dt="2024-10-11T19:42:25.619" v="173"/>
          <ac:picMkLst>
            <pc:docMk/>
            <pc:sldMk cId="857845799" sldId="543"/>
            <ac:picMk id="11" creationId="{AAB2AAB6-747E-43D7-17BF-02DE2C5934CC}"/>
          </ac:picMkLst>
        </pc:picChg>
      </pc:sldChg>
      <pc:sldChg chg="new del">
        <pc:chgData name="FRANCISCO ADÃO ELOY JUNIOR" userId="S::francisco.eloy@fatec.sp.gov.br::ec5ac4ec-68f4-48bb-a4f1-9d67ae6bac78" providerId="AD" clId="Web-{0E72BF21-5C4D-C3A7-E06B-B48825C4A6C7}" dt="2024-10-11T19:35:59.540" v="96"/>
        <pc:sldMkLst>
          <pc:docMk/>
          <pc:sldMk cId="1166065042" sldId="543"/>
        </pc:sldMkLst>
      </pc:sldChg>
      <pc:sldChg chg="modSp add del replId">
        <pc:chgData name="FRANCISCO ADÃO ELOY JUNIOR" userId="S::francisco.eloy@fatec.sp.gov.br::ec5ac4ec-68f4-48bb-a4f1-9d67ae6bac78" providerId="AD" clId="Web-{0E72BF21-5C4D-C3A7-E06B-B48825C4A6C7}" dt="2024-10-11T19:37:05.889" v="99"/>
        <pc:sldMkLst>
          <pc:docMk/>
          <pc:sldMk cId="2453977067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6:59.373" v="98" actId="20577"/>
          <ac:spMkLst>
            <pc:docMk/>
            <pc:sldMk cId="2453977067" sldId="543"/>
            <ac:spMk id="2" creationId="{940086F7-8783-6E3C-7F97-70CE623E645A}"/>
          </ac:spMkLst>
        </pc:spChg>
      </pc:sldChg>
    </pc:docChg>
  </pc:docChgLst>
  <pc:docChgLst>
    <pc:chgData name="FRANCISCO ADÃO ELOY JUNIOR" userId="S::francisco.eloy@fatec.sp.gov.br::ec5ac4ec-68f4-48bb-a4f1-9d67ae6bac78" providerId="AD" clId="Web-{82F6EB28-2B18-20CE-D54E-B53111174D98}"/>
    <pc:docChg chg="addSld delSld modSld">
      <pc:chgData name="FRANCISCO ADÃO ELOY JUNIOR" userId="S::francisco.eloy@fatec.sp.gov.br::ec5ac4ec-68f4-48bb-a4f1-9d67ae6bac78" providerId="AD" clId="Web-{82F6EB28-2B18-20CE-D54E-B53111174D98}" dt="2024-10-10T18:44:19.607" v="107"/>
      <pc:docMkLst>
        <pc:docMk/>
      </pc:docMkLst>
      <pc:sldChg chg="addSp delSp modSp del mod modClrScheme chgLayout">
        <pc:chgData name="FRANCISCO ADÃO ELOY JUNIOR" userId="S::francisco.eloy@fatec.sp.gov.br::ec5ac4ec-68f4-48bb-a4f1-9d67ae6bac78" providerId="AD" clId="Web-{82F6EB28-2B18-20CE-D54E-B53111174D98}" dt="2024-10-10T18:36:02.480" v="15"/>
        <pc:sldMkLst>
          <pc:docMk/>
          <pc:sldMk cId="388312696" sldId="260"/>
        </pc:sldMkLst>
        <pc:spChg chg="del">
          <ac:chgData name="FRANCISCO ADÃO ELOY JUNIOR" userId="S::francisco.eloy@fatec.sp.gov.br::ec5ac4ec-68f4-48bb-a4f1-9d67ae6bac78" providerId="AD" clId="Web-{82F6EB28-2B18-20CE-D54E-B53111174D98}" dt="2024-10-10T18:34:33.255" v="0"/>
          <ac:spMkLst>
            <pc:docMk/>
            <pc:sldMk cId="388312696" sldId="260"/>
            <ac:spMk id="2" creationId="{256450BB-BD05-8F6A-D987-0071A5310C8F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26.868" v="10" actId="14100"/>
          <ac:spMkLst>
            <pc:docMk/>
            <pc:sldMk cId="388312696" sldId="260"/>
            <ac:spMk id="3" creationId="{05D84A95-7C10-C595-AE5E-E5277A2A8758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08.398" v="9" actId="20577"/>
          <ac:spMkLst>
            <pc:docMk/>
            <pc:sldMk cId="388312696" sldId="260"/>
            <ac:spMk id="4" creationId="{982143CA-6327-96B4-E868-3B809E0A2897}"/>
          </ac:spMkLst>
        </pc:spChg>
      </pc:sldChg>
      <pc:sldChg chg="addSp delSp modSp new">
        <pc:chgData name="FRANCISCO ADÃO ELOY JUNIOR" userId="S::francisco.eloy@fatec.sp.gov.br::ec5ac4ec-68f4-48bb-a4f1-9d67ae6bac78" providerId="AD" clId="Web-{82F6EB28-2B18-20CE-D54E-B53111174D98}" dt="2024-10-10T18:44:19.607" v="107"/>
        <pc:sldMkLst>
          <pc:docMk/>
          <pc:sldMk cId="55486336" sldId="261"/>
        </pc:sldMkLst>
        <pc:spChg chg="add del mod">
          <ac:chgData name="FRANCISCO ADÃO ELOY JUNIOR" userId="S::francisco.eloy@fatec.sp.gov.br::ec5ac4ec-68f4-48bb-a4f1-9d67ae6bac78" providerId="AD" clId="Web-{82F6EB28-2B18-20CE-D54E-B53111174D98}" dt="2024-10-10T18:44:19.607" v="107"/>
          <ac:spMkLst>
            <pc:docMk/>
            <pc:sldMk cId="55486336" sldId="261"/>
            <ac:spMk id="3" creationId="{394C321B-DDC0-78BD-A234-E02F05F246F5}"/>
          </ac:spMkLst>
        </pc:spChg>
        <pc:spChg chg="add del">
          <ac:chgData name="FRANCISCO ADÃO ELOY JUNIOR" userId="S::francisco.eloy@fatec.sp.gov.br::ec5ac4ec-68f4-48bb-a4f1-9d67ae6bac78" providerId="AD" clId="Web-{82F6EB28-2B18-20CE-D54E-B53111174D98}" dt="2024-10-10T18:35:54.667" v="14"/>
          <ac:spMkLst>
            <pc:docMk/>
            <pc:sldMk cId="55486336" sldId="261"/>
            <ac:spMk id="5" creationId="{325BDC19-327B-064C-3AA0-FCDDB1A38766}"/>
          </ac:spMkLst>
        </pc:spChg>
        <pc:spChg chg="add del mod">
          <ac:chgData name="FRANCISCO ADÃO ELOY JUNIOR" userId="S::francisco.eloy@fatec.sp.gov.br::ec5ac4ec-68f4-48bb-a4f1-9d67ae6bac78" providerId="AD" clId="Web-{82F6EB28-2B18-20CE-D54E-B53111174D98}" dt="2024-10-10T18:44:19.607" v="106"/>
          <ac:spMkLst>
            <pc:docMk/>
            <pc:sldMk cId="55486336" sldId="261"/>
            <ac:spMk id="7" creationId="{914C0FA2-7B76-28AA-32F7-2C0AE6CAFA9D}"/>
          </ac:spMkLst>
        </pc:spChg>
        <pc:picChg chg="add del mod">
          <ac:chgData name="FRANCISCO ADÃO ELOY JUNIOR" userId="S::francisco.eloy@fatec.sp.gov.br::ec5ac4ec-68f4-48bb-a4f1-9d67ae6bac78" providerId="AD" clId="Web-{82F6EB28-2B18-20CE-D54E-B53111174D98}" dt="2024-10-10T18:37:21.110" v="30"/>
          <ac:picMkLst>
            <pc:docMk/>
            <pc:sldMk cId="55486336" sldId="261"/>
            <ac:picMk id="6" creationId="{F368009C-49BE-C445-C45A-4EF864CAF82C}"/>
          </ac:picMkLst>
        </pc:picChg>
        <pc:picChg chg="add del mod">
          <ac:chgData name="FRANCISCO ADÃO ELOY JUNIOR" userId="S::francisco.eloy@fatec.sp.gov.br::ec5ac4ec-68f4-48bb-a4f1-9d67ae6bac78" providerId="AD" clId="Web-{82F6EB28-2B18-20CE-D54E-B53111174D98}" dt="2024-10-10T18:44:19.607" v="105"/>
          <ac:picMkLst>
            <pc:docMk/>
            <pc:sldMk cId="55486336" sldId="261"/>
            <ac:picMk id="8" creationId="{2A2ED307-07CB-5DB4-DC83-29BB8CE7AB5F}"/>
          </ac:picMkLst>
        </pc:picChg>
      </pc:sldChg>
      <pc:sldChg chg="addSp modSp new mod setBg">
        <pc:chgData name="FRANCISCO ADÃO ELOY JUNIOR" userId="S::francisco.eloy@fatec.sp.gov.br::ec5ac4ec-68f4-48bb-a4f1-9d67ae6bac78" providerId="AD" clId="Web-{82F6EB28-2B18-20CE-D54E-B53111174D98}" dt="2024-10-10T18:41:16.064" v="90" actId="20577"/>
        <pc:sldMkLst>
          <pc:docMk/>
          <pc:sldMk cId="720322117" sldId="262"/>
        </pc:sldMkLst>
        <pc:spChg chg="mod">
          <ac:chgData name="FRANCISCO ADÃO ELOY JUNIOR" userId="S::francisco.eloy@fatec.sp.gov.br::ec5ac4ec-68f4-48bb-a4f1-9d67ae6bac78" providerId="AD" clId="Web-{82F6EB28-2B18-20CE-D54E-B53111174D98}" dt="2024-10-10T18:41:16.064" v="90" actId="20577"/>
          <ac:spMkLst>
            <pc:docMk/>
            <pc:sldMk cId="720322117" sldId="262"/>
            <ac:spMk id="2" creationId="{8FE04A90-2E8E-0044-7A90-AB2219A157DE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1:09.735" v="89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modSp new mod setBg modClrScheme setClrOvrMap chgLayout">
        <pc:chgData name="FRANCISCO ADÃO ELOY JUNIOR" userId="S::francisco.eloy@fatec.sp.gov.br::ec5ac4ec-68f4-48bb-a4f1-9d67ae6bac78" providerId="AD" clId="Web-{82F6EB28-2B18-20CE-D54E-B53111174D98}" dt="2024-10-10T18:44:06.388" v="104" actId="1076"/>
        <pc:sldMkLst>
          <pc:docMk/>
          <pc:sldMk cId="193433201" sldId="263"/>
        </pc:sldMkLst>
        <pc:spChg chg="add mod">
          <ac:chgData name="FRANCISCO ADÃO ELOY JUNIOR" userId="S::francisco.eloy@fatec.sp.gov.br::ec5ac4ec-68f4-48bb-a4f1-9d67ae6bac78" providerId="AD" clId="Web-{82F6EB28-2B18-20CE-D54E-B53111174D98}" dt="2024-10-10T18:42:09.411" v="99" actId="14100"/>
          <ac:spMkLst>
            <pc:docMk/>
            <pc:sldMk cId="193433201" sldId="263"/>
            <ac:spMk id="2" creationId="{D1E7674E-13C3-E051-1B9B-47249B810681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42:28.412" v="101" actId="1076"/>
          <ac:spMkLst>
            <pc:docMk/>
            <pc:sldMk cId="193433201" sldId="263"/>
            <ac:spMk id="5" creationId="{FAD3A75D-4C6B-7E22-0962-4796EAFAB680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2:02.864" v="98"/>
          <ac:spMkLst>
            <pc:docMk/>
            <pc:sldMk cId="193433201" sldId="263"/>
            <ac:spMk id="8" creationId="{71B2258F-86CA-4D4D-8270-BC05FCDEBFB3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2:02.864" v="98"/>
          <ac:picMkLst>
            <pc:docMk/>
            <pc:sldMk cId="193433201" sldId="263"/>
            <ac:picMk id="4" creationId="{87210D13-5AF3-641F-5FE7-34840CDB5BAD}"/>
          </ac:picMkLst>
        </pc:picChg>
        <pc:picChg chg="add mod">
          <ac:chgData name="FRANCISCO ADÃO ELOY JUNIOR" userId="S::francisco.eloy@fatec.sp.gov.br::ec5ac4ec-68f4-48bb-a4f1-9d67ae6bac78" providerId="AD" clId="Web-{82F6EB28-2B18-20CE-D54E-B53111174D98}" dt="2024-10-10T18:44:06.388" v="104" actId="1076"/>
          <ac:picMkLst>
            <pc:docMk/>
            <pc:sldMk cId="193433201" sldId="263"/>
            <ac:picMk id="6" creationId="{3E32A0BE-4AE7-565C-14F0-14DEE2544A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C49CC-93D2-4B10-9A06-E6B1480CD370}" type="datetimeFigureOut">
              <a:t>31/10/2024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FE38-1DE9-4AFE-B5D5-7E0B13A871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004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77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169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06" y="28800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E841D4-EA1F-064D-AF9E-EEF9E416878B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3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endParaRPr kumimoji="0" lang="en-US" strike="noStrike" noProof="1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 hasCustomPrompt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 eaLnBrk="1" fontAlgn="auto" latinLnBrk="0" hangingPunct="1"/>
            <a:endParaRPr/>
          </a:p>
          <a:p>
            <a:pPr lvl="1" eaLnBrk="1" fontAlgn="auto" latinLnBrk="0" hangingPunct="1"/>
            <a:endParaRPr/>
          </a:p>
          <a:p>
            <a:pPr lvl="2" eaLnBrk="1" fontAlgn="auto" latinLnBrk="0" hangingPunct="1"/>
            <a:endParaRPr/>
          </a:p>
          <a:p>
            <a:pPr lvl="3" eaLnBrk="1" fontAlgn="auto" latinLnBrk="0" hangingPunct="1"/>
            <a:endParaRPr/>
          </a:p>
          <a:p>
            <a:pPr lvl="4" eaLnBrk="1" fontAlgn="auto" latinLnBrk="0" hangingPunct="1"/>
            <a:endParaRPr kumimoji="0" lang="en-US" strike="noStrike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65605"/>
      </p:ext>
    </p:extLst>
  </p:cSld>
  <p:clrMapOvr>
    <a:masterClrMapping/>
  </p:clrMapOvr>
  <p:transition>
    <p:blinds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71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Aula de Scripts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Começamos 19:15 </a:t>
            </a: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36E83F-F1D1-DC3D-515F-B6125D005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Classes de Grid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E122CB-6EAC-F75C-161F-AA9CF9B25A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Estrutura da Grid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F55319B-A878-1C44-E508-69448367B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Bootstrap utiliza um sistema de grid com até 12 colunas. Ele permite criar layouts complexos que respondem a diferentes tamanhos de telas.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198F4A08-7C3D-C512-C491-0FA0765121D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A4DC84B-6028-E158-D3F0-2727F00B2B8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Colunas e Linhas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6967ADD-5CDB-E147-BBBF-32BFE38479DD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As classes de colunas, como .col-md-4, permitem especificar o número de colunas ocupadas em diferentes dispositivos. Simples e versátil.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5C15E44-2C34-37E7-FF5E-9E2BF25B42C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Regras de Colocação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ED9FF3E-B0AF-6FA2-04D8-E1D7E42514BE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Elementos podem ser alinhados em uma linha e responsivamente rearranjados em telas menores. Isso melhora a legibilidade e acessibilidade.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9C88EFB-138F-AB11-BD16-10B32F7407E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930582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609600" y="2804160"/>
          <a:ext cx="10363200" cy="3389376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Componente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Descrição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Vantagem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Navbar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Um menu responsivo que se adapta ao tamanho da tela.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Facilita a navegação em diferentes dispositivos.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Cards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Um contêiner que pode exibir texto e imagens de forma flexível.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Visualmente atraente e informativo.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Modais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Caixas de diálogo que aparecem sobre o conteúdo.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Útil para notificações ou formulários sem mudar de página.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Botões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Elementos clicáveis que podem ser usados para ações.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Estilizados de forma consistente ao longo do site.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3024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Carousel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Um slideshow agradável para apresentar múltiplas imagens ou conteúdo.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Dinâmico e cativante para os visitantes.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609600" y="355600"/>
            <a:ext cx="10972800" cy="1219200"/>
          </a:xfrm>
          <a:prstGeom prst="rect">
            <a:avLst/>
          </a:prstGeom>
          <a:noFill/>
          <a:ln/>
        </p:spPr>
        <p:txBody>
          <a:bodyPr wrap="square" rtlCol="0" anchor="ctr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latin typeface="Calibri"/>
                <a:cs typeface="Calibri"/>
              </a:rPr>
              <a:t>Componentes Responsivos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609600" y="15748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Essa tabela lista componentes responsivos próprios do Bootstrap. Cada item possui uma descrição e sua principal vantagem.</a:t>
            </a:r>
          </a:p>
        </p:txBody>
      </p:sp>
    </p:spTree>
    <p:extLst>
      <p:ext uri="{BB962C8B-B14F-4D97-AF65-F5344CB8AC3E}">
        <p14:creationId xmlns:p14="http://schemas.microsoft.com/office/powerpoint/2010/main" val="222552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F80C895-1490-42A0-BBC0-B1C02CA1828D}"/>
              </a:ext>
            </a:extLst>
          </p:cNvPr>
          <p:cNvSpPr txBox="1"/>
          <p:nvPr/>
        </p:nvSpPr>
        <p:spPr>
          <a:xfrm>
            <a:off x="609600" y="355600"/>
            <a:ext cx="10972800" cy="1219200"/>
          </a:xfrm>
          <a:prstGeom prst="rect">
            <a:avLst/>
          </a:prstGeom>
          <a:noFill/>
        </p:spPr>
        <p:txBody>
          <a:bodyPr vertOverflow="overflow" vert="horz" wrap="square" rtlCol="0" anchor="ctr" anchorCtr="0">
            <a:spAutoFit/>
          </a:bodyPr>
          <a:lstStyle/>
          <a:p>
            <a:r>
              <a:rPr lang="pt-BR" sz="4400">
                <a:latin typeface="Calibri"/>
                <a:cs typeface="Calibri"/>
              </a:rPr>
              <a:t>Exemplos Práticos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3847D4B-3560-4F30-B5F1-0A39DDD5002E}"/>
              </a:ext>
            </a:extLst>
          </p:cNvPr>
          <p:cNvSpPr txBox="1"/>
          <p:nvPr/>
        </p:nvSpPr>
        <p:spPr>
          <a:xfrm>
            <a:off x="871682" y="2550391"/>
            <a:ext cx="24003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Usos do Bootstrap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5F97E4F-BC21-491C-BE99-9F4DC9514870}"/>
              </a:ext>
            </a:extLst>
          </p:cNvPr>
          <p:cNvSpPr txBox="1"/>
          <p:nvPr/>
        </p:nvSpPr>
        <p:spPr>
          <a:xfrm>
            <a:off x="871682" y="3350491"/>
            <a:ext cx="24003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Amplamente adotado, o Bootstrap lidera o uso entre frameworks de design responsivo.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8300FC7-2228-4A74-BC6E-BE04A1763F03}"/>
              </a:ext>
            </a:extLst>
          </p:cNvPr>
          <p:cNvSpPr txBox="1"/>
          <p:nvPr/>
        </p:nvSpPr>
        <p:spPr>
          <a:xfrm>
            <a:off x="3449782" y="2550391"/>
            <a:ext cx="24003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Uso do Foundation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FE2E383-82F3-46F8-9CBB-FD3ADD7B17FD}"/>
              </a:ext>
            </a:extLst>
          </p:cNvPr>
          <p:cNvSpPr txBox="1"/>
          <p:nvPr/>
        </p:nvSpPr>
        <p:spPr>
          <a:xfrm>
            <a:off x="3449782" y="3337791"/>
            <a:ext cx="24003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Uma opção popular, mas menos comum em comparação ao Bootstrap.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18799C9-3477-4E44-84EB-B2772AB4570F}"/>
              </a:ext>
            </a:extLst>
          </p:cNvPr>
          <p:cNvSpPr txBox="1"/>
          <p:nvPr/>
        </p:nvSpPr>
        <p:spPr>
          <a:xfrm>
            <a:off x="6231082" y="2537691"/>
            <a:ext cx="24003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Uso do Materialize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E6E6416-D050-4D0F-8BF0-7887D4008BC5}"/>
              </a:ext>
            </a:extLst>
          </p:cNvPr>
          <p:cNvSpPr txBox="1"/>
          <p:nvPr/>
        </p:nvSpPr>
        <p:spPr>
          <a:xfrm>
            <a:off x="6231082" y="3337791"/>
            <a:ext cx="24003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Menos utilizado, mas preferido por alguns pela estética do Material Design.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70B2910-72DC-4264-A0DE-EA548F8A9E3F}"/>
              </a:ext>
            </a:extLst>
          </p:cNvPr>
          <p:cNvSpPr txBox="1"/>
          <p:nvPr/>
        </p:nvSpPr>
        <p:spPr>
          <a:xfrm>
            <a:off x="8872682" y="2537691"/>
            <a:ext cx="2400300" cy="7366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Frameworks Diversos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0489547-B933-4E8B-AB4F-0A62AB7AE6B1}"/>
              </a:ext>
            </a:extLst>
          </p:cNvPr>
          <p:cNvSpPr txBox="1"/>
          <p:nvPr/>
        </p:nvSpPr>
        <p:spPr>
          <a:xfrm>
            <a:off x="8872682" y="3337791"/>
            <a:ext cx="2400300" cy="1320800"/>
          </a:xfrm>
          <a:prstGeom prst="rect">
            <a:avLst/>
          </a:prstGeom>
          <a:noFill/>
        </p:spPr>
        <p:txBody>
          <a:bodyPr vertOverflow="overflow" vert="horz" wrap="square" rtlCol="0" anchor="t">
            <a:spAutoFit/>
          </a:bodyPr>
          <a:lstStyle/>
          <a:p>
            <a:pPr algn="l"/>
            <a:r>
              <a:rPr lang="pt-BR"/>
              <a:t>Inclui vários outros frameworks de design responsivo menos populares.</a:t>
            </a:r>
          </a:p>
        </p:txBody>
      </p:sp>
    </p:spTree>
    <p:extLst>
      <p:ext uri="{BB962C8B-B14F-4D97-AF65-F5344CB8AC3E}">
        <p14:creationId xmlns:p14="http://schemas.microsoft.com/office/powerpoint/2010/main" val="237074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6B0263-C2B0-9EC3-3F17-9FB944120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Conclusão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2DF31D-932D-3717-DD23-B274A4CECC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Importância da Responsividade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1453531-0233-B9AC-7221-9BD83F85C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A responsividade é crucial no desenvolvimento web moderno. Ela garante acessibilidade e uma boa experiência do usuário em dispositivos variados.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E53F159-ABA9-1199-B1AD-D50A93CEBDE2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Bootstrap como Solução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AD7A7AE-137B-407C-3374-4E420BBD648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O Bootstrap simplifica o processo de criação de interfaces responsivas. Com sua biblioteca rica, desenvolvedores podem economizar tempo e esforços.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6DAE473-5739-624C-AEDA-CD4B345097F2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Práticas Recomendadas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6EEB1BE5-C149-4A74-A94C-2EF95905A1ED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Sempre considere a responsividade em seus projetos. Teste em diferentes dispositivos para assegurar a melhor experiência ao usuário.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13FB580-D10F-EF6D-4853-9C7C79ECAEE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253254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Vamos</a:t>
            </a:r>
            <a:r>
              <a:rPr lang="en-US" dirty="0"/>
              <a:t> </a:t>
            </a:r>
            <a:r>
              <a:rPr lang="en-US" dirty="0" err="1"/>
              <a:t>lá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36884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é</a:t>
            </a:r>
            <a:r>
              <a:rPr lang="en-US" dirty="0"/>
              <a:t> design?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34074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D867A-FE36-C934-D007-2D2F63647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aos Frameworks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0D70E1-F2E1-2714-7E1E-A082AFCCB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Definição de Frameworks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A46A853-B7CC-1BF0-EAA5-7B73111D1E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Web design frameworks são ferramentas estruturais que facilitam o processo de design. Elas oferecem recursos padronizados que ajudam na construção rápida de interfaces.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7FC8CA-A37B-09D3-747E-F17BF1ECA2F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Importância no Design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3938754-4809-3CD8-8FD7-0492A0506A0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Frameworks promovem eficiência e consistência no design. Eles permitem que designers se concentrem na criatividade, enquanto normas e padrões são atendidos.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6AE96C1-ADAF-DF91-960B-9454A9B11EC8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Evolução dos Frameworks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0BE02BF-B909-D51B-F61C-33C74637D74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Com o tempo, frameworks evoluíram, incorporando novas tendências e tecnologias. Isso ajuda os designers a se adaptarem a um ambiente digital em constante mudança.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D4028092-0048-AB86-E1DC-411CE535B36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25" b="16625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570986B-2AFB-48E2-EEE2-4E9E167421A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227427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654005-3985-2709-B7A0-D0B9F0EC4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Passos do Design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3AE186-CA69-17A9-A52F-E84873C96A2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Pesquisa e Análise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C638D5-0497-479B-3C0E-14AB05353CD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O primeiro passo envolve entender o público-alvo e as necessidades do cliente. É crucial realizar pesquisas de mercado e análise de concorrentes.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7E950D5-018C-27F8-D15E-5CE9F389C4C9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Criação de Wireframes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FA49645-29D3-DBB5-EC30-75C9ED5A7F7A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Wireframes são esboços que ajudam a visualizar a estrutura da interface. Eles servem como uma base para o design visual, facilitando a comunicação com a equipe.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2F4CAD3D-C062-3A8F-F14B-C3838823359E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Testes e Feedback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E54D9C0-4E5D-D5EE-B7BE-40EC6D599BCD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Após a implementação, testes de usabilidade são realizados. O feedback dos usuários ajuda a ajustar e aprimorar o design, garantindo uma melhor experiência.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885BC9C5-4FA1-B9CA-C666-245E5B5BDEF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417183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F08CF7-BDD1-E238-F140-1452BE77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Componentes Principais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58F04CE-E84D-A684-49EF-DCBCF6A495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Sistema de Grid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51ECE4E-9FAA-B254-11BD-E462811F9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Os sistemas de grid ajudam a organizar o layout. Eles permitem uma disposição visual harmoniosa, essencial para uma interface intuitiva.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2F319F0B-B7F5-B36B-D141-3EB68BEF1D3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2500" b="1250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DCE8418-519A-60FA-8992-CF84A0E38B6C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Elementos UI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07F53E2-B7DF-BBE2-2FA1-7B7B49EBA68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Os elementos de interface do usuário, como botões e formulários, são fundamentais. Eles devem ser consistentes em aparência e comportamento.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38DF4C2-319C-9BCC-2D11-4E308DA9224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Tipografia e Cores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B58EAF8-9F32-3891-5743-5CAF6A768B0B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Uma boa escolha tipográfica e uma paleta de cores coesa são cruciais. Elas não apenas melhoram a legibilidade, mas também ajudam a transmitir a identidade da marca.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11384067-6C9A-3D74-A02E-744A4EE82BB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109328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609600" y="2804160"/>
          <a:ext cx="10363200" cy="2621280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Método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Descrição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Vantagens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Papel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Rascunho em papel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Baixo custo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Wireframe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Estruturas básicas digitais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Facilita feedback rápido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Mockups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Design visual detalhado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Visualiza melhor o produto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Prototipagem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Interativo e funcional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Teste com usuários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609600" y="355600"/>
            <a:ext cx="10972800" cy="1219200"/>
          </a:xfrm>
          <a:prstGeom prst="rect">
            <a:avLst/>
          </a:prstGeom>
          <a:noFill/>
          <a:ln/>
        </p:spPr>
        <p:txBody>
          <a:bodyPr wrap="square" rtlCol="0" anchor="ctr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latin typeface="Calibri"/>
                <a:ea typeface="Calibri"/>
                <a:cs typeface="Calibri"/>
              </a:rPr>
              <a:t>Métodos de Prototipagem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609600" y="15748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Apresentamos diferentes métodos de prototipagem, cada um com seus usos especiais. A comparação ajuda na escolha do mais adequado para o projeto.</a:t>
            </a:r>
          </a:p>
        </p:txBody>
      </p:sp>
    </p:spTree>
    <p:extLst>
      <p:ext uri="{BB962C8B-B14F-4D97-AF65-F5344CB8AC3E}">
        <p14:creationId xmlns:p14="http://schemas.microsoft.com/office/powerpoint/2010/main" val="2837673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MV Boli"/>
              </a:rPr>
              <a:t>Responsividade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49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40225C0B-E9A7-C64F-B14A-D6B76E9A5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700" y="387350"/>
            <a:ext cx="8102600" cy="60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99956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8F1DC31A-F229-A649-9C17-BF12C6AF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88" y="0"/>
            <a:ext cx="92604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6963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C5FC600-98EF-1743-A64B-28C718AC2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99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280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0A9C4903-178F-3B4A-887C-AAB79A270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825500"/>
            <a:ext cx="9029700" cy="520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0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3C2D923-F8ED-244B-9F56-A1518EFC2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29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AB7ED5B-1141-8747-9903-095128879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99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Design</a:t>
            </a: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414768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cut out stars in blue background">
            <a:extLst>
              <a:ext uri="{FF2B5EF4-FFF2-40B4-BE49-F238E27FC236}">
                <a16:creationId xmlns:a16="http://schemas.microsoft.com/office/drawing/2014/main" id="{87210D13-5AF3-641F-5FE7-34840CDB5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412" r="-2" b="1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E7674E-13C3-E051-1B9B-47249B81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945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D3A75D-4C6B-7E22-0962-4796EAFAB680}"/>
              </a:ext>
            </a:extLst>
          </p:cNvPr>
          <p:cNvSpPr txBox="1"/>
          <p:nvPr/>
        </p:nvSpPr>
        <p:spPr>
          <a:xfrm>
            <a:off x="3855561" y="2073520"/>
            <a:ext cx="4477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https://forms.office.com/r/zn2yCcXvRp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622459-D160-3F62-164C-8C2B1C44D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 que é Responsividade?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1F139A-7B55-48FC-7F9B-E081B2B396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Definição de Responsividade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8CC6441-53AC-B3F9-9251-A29948075B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Responsividade é a capacidade de um site se adaptar a diferentes tamanhos de tela e dispositivos. Isso garante uma boa experiência do usuário.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84BB8D6-F9A9-29BD-3D59-39562E1C41F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Importância da Responsividade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52E01816-D6DC-CD3D-EB29-7A6FBC9AA1F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Com o aumento dos dispositivos móveis, a responsividade se tornou crucial. Sites responsivos atraem mais visitantes e melhoram a acessibilidade.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CCF8FA-C6AE-8E4C-5290-44ACC7CCC69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Impacto no SEO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6AF889F4-76EF-5E60-71CA-663AA8814D3C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Sites responsivos geralmente têm melhores classificações em motores de busca, pois o Google prioriza a experiência do usuário em dispositivos móveis.</a:t>
            </a:r>
          </a:p>
        </p:txBody>
      </p:sp>
      <p:pic>
        <p:nvPicPr>
          <p:cNvPr id="11" name="Espaço Reservado para Imagem 10" descr="Planta com flores vermelhas&#10;&#10;Descrição gerada automaticamente">
            <a:extLst>
              <a:ext uri="{FF2B5EF4-FFF2-40B4-BE49-F238E27FC236}">
                <a16:creationId xmlns:a16="http://schemas.microsoft.com/office/drawing/2014/main" id="{95389E2A-617C-3E76-E47F-50ABEA5F89D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67" b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4CDB9FD-D1FE-B908-DD41-EEA0BB19BA8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1314463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F457AF-E314-D601-B0A2-A663DC2A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Técnicas Comuns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4581FBB-3CD8-8A6B-19B0-937CB84F910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Media Queries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E67252-AD5D-30D6-022B-21C9F54941D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As Media Queries permitem aplicar estilos diferentes dependendo do tamanho da tela. Isso ajuda a criar layouts fluidos.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9495CE5-9D29-6403-5CB5-0671F2F5665A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Flexbox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ACE34D4-F0E8-C18B-8C47-97FA0579F78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O Flexbox é uma técnica que facilita o layout de elementos em uma tela. Ele proporciona alinhamento e distribuição eficiente do espaço.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06D0CDD-567D-A7D9-41B2-1DDEBC4DBB95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Grid Layout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D4E8C27-B3AA-66C2-C1CC-CEC11A99E657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O CSS Grid permite criar layouts complexos de forma mais simples. Ele é poderoso para organizar conteúdo em uma grade.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B89F8B0-57FB-1411-F242-9C1DB87096A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800798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8DCDE7-0091-09B0-E409-27064783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Grid e Layouts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10CC647-0E2C-58B6-73E1-3F9E921238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Criação de Layouts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9E3DC0-7FBE-B723-3166-67DCB3BF109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Com o CSS Grid, você pode definir áreas do layout de forma clara. Isso melhora a organização do seu conteúdo.</a:t>
            </a:r>
          </a:p>
        </p:txBody>
      </p:sp>
      <p:pic>
        <p:nvPicPr>
          <p:cNvPr id="11" name="Espaço Reservado para Imagem 10" descr="Texto&#10;&#10;Descrição gerada automaticamente">
            <a:extLst>
              <a:ext uri="{FF2B5EF4-FFF2-40B4-BE49-F238E27FC236}">
                <a16:creationId xmlns:a16="http://schemas.microsoft.com/office/drawing/2014/main" id="{67D1963B-E5F6-ABF4-A5BC-BB8120B06AD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48B7B893-9A85-2DC3-A18C-967FB8DD1AA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Responsividade com Grid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0DDCFE0-D0C2-3286-47BB-F819456693F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O Grid se adapta automaticamente a diferentes tamanhos de tela. Isso minimiza o esforço de manter um design responsivo.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266890C-A769-38EF-AEC0-8D168B0953A7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Compatibilidade de Navegadores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EA4C897F-5E91-F44A-47BD-EEAC7F1A9D4D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A maioria dos navegadores modernos suporta CSS Grid. Isso garante que os layouts funcionarão consistentemente para a maioria dos usuários.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7974F169-8D5A-D69F-3DAA-6F5ACA439F7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125962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AC47D1-CEFF-EB48-1AA8-69D7CA6E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Desafios da Responsividade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278C07-B0AE-3DB1-30F9-6D3C350C8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Problemas de Layout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1000761-B7C0-C477-CA48-78ED2FB2B6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Um dos maiores desafios é garantir que todos os elementos se ajustem corretamente em diferentes dispositivos. Isso pode exigir ajustes meticulosos.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C0E1FD-E856-11A6-BA2C-CC21067BB29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Testes em Dispositivos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586295A-7FA4-4C31-C092-0F6A9F8ED378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Testar em múltiplos dispositivos é necessário, mas pode ser demorado. É uma parte fundamental do processo de design responsivo.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514A8B5-6047-4CA1-31E8-0B38A945EE4B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Desempenho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AB711A0-6AAF-000C-0DED-B4CB50C60C9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Sites responsivos podem enfrentar problemas de desempenho, especialmente se não forem otimizados. A abordagem adequada pode ajudar a resolver isso.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AE0F6716-405B-442E-EAE7-F5214323D92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243404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67ECBA-A874-7BA7-5721-2208D6CF7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Melhores Práticas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4A63F39-3FF1-B35D-E003-75D37E9852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Design Mobile First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C7CC3D-631F-0F1D-A2EA-180B5611608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Começar o design com uma abordagem Mobile First permite que você construa um layout adaptável desde o início.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4946A4-90A0-05F2-8B05-CC241918AE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Utilizar Unidades Relativas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9AEA56F-D9B4-1D91-3D1E-783B1A5864ED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Unidades como %, em, e rem ajudam a criar elementos que se ajustam de forma mais fluida em telas diferentes.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181FFE5-AD86-C540-E712-41FC7E19CBA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Teste Regularmente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5106BC61-A92C-09FF-F5E9-2DE4978D4950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Realizar testes regulares em diferentes dispositivos e navegadores é essencial para garantir que seu design permaneça responsivo e funcional.</a:t>
            </a:r>
          </a:p>
        </p:txBody>
      </p:sp>
      <p:pic>
        <p:nvPicPr>
          <p:cNvPr id="11" name="Espaço Reservado para Imagem 10" descr="Computador ligado sobre uma mesa&#10;&#10;Descrição gerada automaticamente">
            <a:extLst>
              <a:ext uri="{FF2B5EF4-FFF2-40B4-BE49-F238E27FC236}">
                <a16:creationId xmlns:a16="http://schemas.microsoft.com/office/drawing/2014/main" id="{B5A9CF97-4A20-C7A1-D91F-C2323A38792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4398" r="14398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2A5345E-E608-7CB8-6C44-291AFCB0D2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426256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MV Boli"/>
              </a:rPr>
              <a:t>Bootstrap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06198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1F98AE-9F12-4A3B-7E6F-5818789EE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Fundamentos do Bootstrap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43655D-2FF0-0046-9480-1B0B884ED8B5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O que é Bootstrap?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C817695-FCED-473A-B887-B6B9447AA2E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Bootstrap é um framework front-end utilizado para desenvolver interfaces responsivas e móveis. Ele fornece templates de design prontos para uso.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AEBDFC4-B805-0B8B-02C1-B8306E43850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Vantagens do Bootstrap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57720C2-9831-0091-DA39-1A02BCFA2F32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A biblioteca agiliza o desenvolvimento. Sua grid flexível e componentes pré-definidos ajudam na criação rápida de interfaces. É amplamente suportada.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6D7D55A6-E667-B7B6-4EC7-4EBD5D53B182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Características Principais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00B552DB-A8FA-9F2F-6A69-4D5B2F433920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As principais características incluem um sistema de grid responsivo, componentes personalizáveis e consistência na aparência em diferentes navegadores.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CD66A494-A115-A1EE-9811-F6B97E83CA2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3586071557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1388</TotalTime>
  <Words>1180</Words>
  <Application>Microsoft Macintosh PowerPoint</Application>
  <PresentationFormat>Widescreen</PresentationFormat>
  <Paragraphs>142</Paragraphs>
  <Slides>27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5" baseType="lpstr">
      <vt:lpstr>SimSun</vt:lpstr>
      <vt:lpstr>Arial</vt:lpstr>
      <vt:lpstr>Calibri</vt:lpstr>
      <vt:lpstr>Calibri Light</vt:lpstr>
      <vt:lpstr>MV Boli</vt:lpstr>
      <vt:lpstr>Roboto</vt:lpstr>
      <vt:lpstr>Personalizar design</vt:lpstr>
      <vt:lpstr>Drift</vt:lpstr>
      <vt:lpstr>Aula de Scripts</vt:lpstr>
      <vt:lpstr>Responsividade</vt:lpstr>
      <vt:lpstr>O que é Responsividade?</vt:lpstr>
      <vt:lpstr>Técnicas Comuns</vt:lpstr>
      <vt:lpstr>Grid e Layouts</vt:lpstr>
      <vt:lpstr>Desafios da Responsividade</vt:lpstr>
      <vt:lpstr>Melhores Práticas</vt:lpstr>
      <vt:lpstr>Bootstrap</vt:lpstr>
      <vt:lpstr>Fundamentos do Bootstrap</vt:lpstr>
      <vt:lpstr>Classes de Grid</vt:lpstr>
      <vt:lpstr>Apresentação do PowerPoint</vt:lpstr>
      <vt:lpstr>Apresentação do PowerPoint</vt:lpstr>
      <vt:lpstr>Conclusão</vt:lpstr>
      <vt:lpstr>Vamos lá</vt:lpstr>
      <vt:lpstr>O que é design?</vt:lpstr>
      <vt:lpstr>Introdução aos Frameworks</vt:lpstr>
      <vt:lpstr>Passos do Design</vt:lpstr>
      <vt:lpstr>Componentes Principais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Exercício</vt:lpstr>
      <vt:lpstr>Feedback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FRANCISCO ADÃO ELOY JUNIOR</cp:lastModifiedBy>
  <cp:revision>294</cp:revision>
  <dcterms:created xsi:type="dcterms:W3CDTF">2024-10-10T17:56:37Z</dcterms:created>
  <dcterms:modified xsi:type="dcterms:W3CDTF">2024-11-02T01:08:26Z</dcterms:modified>
</cp:coreProperties>
</file>